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4" r:id="rId3"/>
  </p:sldMasterIdLst>
  <p:notesMasterIdLst>
    <p:notesMasterId r:id="rId9"/>
  </p:notesMasterIdLst>
  <p:sldIdLst>
    <p:sldId id="256" r:id="rId4"/>
    <p:sldId id="380" r:id="rId5"/>
    <p:sldId id="405" r:id="rId6"/>
    <p:sldId id="354" r:id="rId7"/>
    <p:sldId id="35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83" d="100"/>
          <a:sy n="83" d="100"/>
        </p:scale>
        <p:origin x="643"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C55179-1613-4EA0-BE46-0B6014A0FA1D}" type="datetimeFigureOut">
              <a:rPr lang="en-US" smtClean="0"/>
              <a:t>5/22/2025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F545C3-4B78-4553-8EF6-BD26C9350B42}" type="slidenum">
              <a:rPr lang="en-US" smtClean="0"/>
              <a:t>‹#›</a:t>
            </a:fld>
            <a:endParaRPr lang="en-US"/>
          </a:p>
        </p:txBody>
      </p:sp>
    </p:spTree>
    <p:extLst>
      <p:ext uri="{BB962C8B-B14F-4D97-AF65-F5344CB8AC3E}">
        <p14:creationId xmlns:p14="http://schemas.microsoft.com/office/powerpoint/2010/main" val="1365679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621DBD-05BF-11C6-DCC5-659A713671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1E9BAD-BF63-69A3-A6CA-A192FF95503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B2C7696-4C43-F527-5B84-1A9F0D7274CB}"/>
              </a:ext>
            </a:extLst>
          </p:cNvPr>
          <p:cNvSpPr>
            <a:spLocks noGrp="1"/>
          </p:cNvSpPr>
          <p:nvPr>
            <p:ph type="body" idx="1"/>
          </p:nvPr>
        </p:nvSpPr>
        <p:spPr/>
        <p:txBody>
          <a:bodyPr/>
          <a:lstStyle/>
          <a:p>
            <a:r>
              <a:rPr lang="en-US"/>
              <a:t> The content, presentations, slide decks of this MS year!</a:t>
            </a:r>
          </a:p>
        </p:txBody>
      </p:sp>
      <p:sp>
        <p:nvSpPr>
          <p:cNvPr id="4" name="Slide Number Placeholder 3">
            <a:extLst>
              <a:ext uri="{FF2B5EF4-FFF2-40B4-BE49-F238E27FC236}">
                <a16:creationId xmlns:a16="http://schemas.microsoft.com/office/drawing/2014/main" id="{616D2A84-BAB8-AB91-9EDF-AA49D6596E71}"/>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AAE911E-10C7-44EC-B8E9-14CD4B256C2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848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This slide and the two next ones contain the links and sites for free resources on each of our topics/contexts.</a:t>
            </a:r>
            <a:endParaRPr lang="en-US"/>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37D7554-D10C-4E29-B8E6-BB7111FA614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908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With more than a dozen examples, faculty can read and analyze the choices that other faculty have made to make their assignment more clear.  </a:t>
            </a:r>
          </a:p>
          <a:p>
            <a:endParaRPr lang="en-US"/>
          </a:p>
          <a:p>
            <a:r>
              <a:rPr lang="en-US"/>
              <a:t>Applying the </a:t>
            </a:r>
            <a:r>
              <a:rPr lang="en-US" err="1"/>
              <a:t>TiLT</a:t>
            </a:r>
            <a:r>
              <a:rPr lang="en-US"/>
              <a:t> framework—Purpose, Tasks, Criteria for evaluation—to other materials like syllabi, or perhaps group projects, or other faculty work too—can improve clarity of much of what students encounter. </a:t>
            </a:r>
          </a:p>
          <a:p>
            <a:r>
              <a:rPr lang="en-US"/>
              <a:t> </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AAE911E-10C7-44EC-B8E9-14CD4B256C2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0054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A26C7E-22F4-8239-1D01-9A8E420783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D4FB45-8497-40D8-38A6-9F131F88CD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F020641-4CD0-3881-4219-2E4903CD7E3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	</a:t>
            </a:r>
            <a:r>
              <a:rPr kumimoji="0" lang="en-US" sz="1200" b="1" i="0" u="none" strike="noStrike" kern="1200" cap="none" spc="0" normalizeH="0" baseline="0" noProof="0">
                <a:ln>
                  <a:noFill/>
                </a:ln>
                <a:solidFill>
                  <a:prstClr val="black"/>
                </a:solidFill>
                <a:effectLst/>
                <a:uLnTx/>
                <a:uFillTx/>
                <a:latin typeface="Calibri" panose="020F0502020204030204"/>
                <a:ea typeface="+mn-ea"/>
                <a:cs typeface="+mn-cs"/>
              </a:rPr>
              <a:t>If one of the HIPS </a:t>
            </a: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is your topic much is available for revision of your Reflection. .  Much of the information is available online at places like the AACU pages, or institutional pages such as those at Ohio State, or even at other systems like Tennessee Bd of Regents which has been supporting work with HIPS for a number of years.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	For your reflection, you can compare your FLC work to what others have done by using one or more of these sites. </a:t>
            </a:r>
            <a:endParaRPr lang="en-US"/>
          </a:p>
          <a:p>
            <a:endParaRPr lang="en-US"/>
          </a:p>
        </p:txBody>
      </p:sp>
      <p:sp>
        <p:nvSpPr>
          <p:cNvPr id="4" name="Slide Number Placeholder 3">
            <a:extLst>
              <a:ext uri="{FF2B5EF4-FFF2-40B4-BE49-F238E27FC236}">
                <a16:creationId xmlns:a16="http://schemas.microsoft.com/office/drawing/2014/main" id="{C47531BF-789A-669E-04C8-052770A75BC2}"/>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37D7554-D10C-4E29-B8E6-BB7111FA614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35768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2DEBA-7767-700C-449A-1F73066323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6163818-7669-720E-7094-7CB366EF6C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DEF4F53-D04A-AA56-BB16-749025E42B54}"/>
              </a:ext>
            </a:extLst>
          </p:cNvPr>
          <p:cNvSpPr>
            <a:spLocks noGrp="1"/>
          </p:cNvSpPr>
          <p:nvPr>
            <p:ph type="dt" sz="half" idx="10"/>
          </p:nvPr>
        </p:nvSpPr>
        <p:spPr/>
        <p:txBody>
          <a:bodyPr/>
          <a:lstStyle/>
          <a:p>
            <a:fld id="{01D07AE9-2A2B-4BA0-BB6E-C098E538E923}" type="datetimeFigureOut">
              <a:rPr lang="en-US" smtClean="0"/>
              <a:t>5/22/2025</a:t>
            </a:fld>
            <a:endParaRPr lang="en-US"/>
          </a:p>
        </p:txBody>
      </p:sp>
      <p:sp>
        <p:nvSpPr>
          <p:cNvPr id="5" name="Footer Placeholder 4">
            <a:extLst>
              <a:ext uri="{FF2B5EF4-FFF2-40B4-BE49-F238E27FC236}">
                <a16:creationId xmlns:a16="http://schemas.microsoft.com/office/drawing/2014/main" id="{7C2A0BAB-7D6D-1000-1CFC-D1D0262315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9F0EB7-817C-3D7F-7F62-18C88FC0530D}"/>
              </a:ext>
            </a:extLst>
          </p:cNvPr>
          <p:cNvSpPr>
            <a:spLocks noGrp="1"/>
          </p:cNvSpPr>
          <p:nvPr>
            <p:ph type="sldNum" sz="quarter" idx="12"/>
          </p:nvPr>
        </p:nvSpPr>
        <p:spPr/>
        <p:txBody>
          <a:bodyPr/>
          <a:lstStyle/>
          <a:p>
            <a:fld id="{2B5C5A2C-8CF1-4EEE-95C4-A00BB3F9AA05}" type="slidenum">
              <a:rPr lang="en-US" smtClean="0"/>
              <a:t>‹#›</a:t>
            </a:fld>
            <a:endParaRPr lang="en-US"/>
          </a:p>
        </p:txBody>
      </p:sp>
    </p:spTree>
    <p:extLst>
      <p:ext uri="{BB962C8B-B14F-4D97-AF65-F5344CB8AC3E}">
        <p14:creationId xmlns:p14="http://schemas.microsoft.com/office/powerpoint/2010/main" val="3928181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20DAF-FE32-3A4E-5F5C-86595C20E58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389E982-B2D2-3EB3-2075-C9BC635AE5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AA77EE-81C9-431A-C787-FE3725149375}"/>
              </a:ext>
            </a:extLst>
          </p:cNvPr>
          <p:cNvSpPr>
            <a:spLocks noGrp="1"/>
          </p:cNvSpPr>
          <p:nvPr>
            <p:ph type="dt" sz="half" idx="10"/>
          </p:nvPr>
        </p:nvSpPr>
        <p:spPr/>
        <p:txBody>
          <a:bodyPr/>
          <a:lstStyle/>
          <a:p>
            <a:fld id="{01D07AE9-2A2B-4BA0-BB6E-C098E538E923}" type="datetimeFigureOut">
              <a:rPr lang="en-US" smtClean="0"/>
              <a:t>5/22/2025</a:t>
            </a:fld>
            <a:endParaRPr lang="en-US"/>
          </a:p>
        </p:txBody>
      </p:sp>
      <p:sp>
        <p:nvSpPr>
          <p:cNvPr id="5" name="Footer Placeholder 4">
            <a:extLst>
              <a:ext uri="{FF2B5EF4-FFF2-40B4-BE49-F238E27FC236}">
                <a16:creationId xmlns:a16="http://schemas.microsoft.com/office/drawing/2014/main" id="{E09245AE-3C9F-19C3-3276-14EB60FD78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A5553D-36FA-1626-CD53-5403B3325FFE}"/>
              </a:ext>
            </a:extLst>
          </p:cNvPr>
          <p:cNvSpPr>
            <a:spLocks noGrp="1"/>
          </p:cNvSpPr>
          <p:nvPr>
            <p:ph type="sldNum" sz="quarter" idx="12"/>
          </p:nvPr>
        </p:nvSpPr>
        <p:spPr/>
        <p:txBody>
          <a:bodyPr/>
          <a:lstStyle/>
          <a:p>
            <a:fld id="{2B5C5A2C-8CF1-4EEE-95C4-A00BB3F9AA05}" type="slidenum">
              <a:rPr lang="en-US" smtClean="0"/>
              <a:t>‹#›</a:t>
            </a:fld>
            <a:endParaRPr lang="en-US"/>
          </a:p>
        </p:txBody>
      </p:sp>
    </p:spTree>
    <p:extLst>
      <p:ext uri="{BB962C8B-B14F-4D97-AF65-F5344CB8AC3E}">
        <p14:creationId xmlns:p14="http://schemas.microsoft.com/office/powerpoint/2010/main" val="3510276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53FC42-7D29-A94A-B722-BBD4F60D4B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6FE3A25-57C0-9DEA-9CF2-80D8AD1FDA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FAE356-AF45-0F33-04CD-B790F71F665D}"/>
              </a:ext>
            </a:extLst>
          </p:cNvPr>
          <p:cNvSpPr>
            <a:spLocks noGrp="1"/>
          </p:cNvSpPr>
          <p:nvPr>
            <p:ph type="dt" sz="half" idx="10"/>
          </p:nvPr>
        </p:nvSpPr>
        <p:spPr/>
        <p:txBody>
          <a:bodyPr/>
          <a:lstStyle/>
          <a:p>
            <a:fld id="{01D07AE9-2A2B-4BA0-BB6E-C098E538E923}" type="datetimeFigureOut">
              <a:rPr lang="en-US" smtClean="0"/>
              <a:t>5/22/2025</a:t>
            </a:fld>
            <a:endParaRPr lang="en-US"/>
          </a:p>
        </p:txBody>
      </p:sp>
      <p:sp>
        <p:nvSpPr>
          <p:cNvPr id="5" name="Footer Placeholder 4">
            <a:extLst>
              <a:ext uri="{FF2B5EF4-FFF2-40B4-BE49-F238E27FC236}">
                <a16:creationId xmlns:a16="http://schemas.microsoft.com/office/drawing/2014/main" id="{335D04E3-9C18-A742-D130-126F26A101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CB9ACC-07ED-448D-77A5-2166F9C267F3}"/>
              </a:ext>
            </a:extLst>
          </p:cNvPr>
          <p:cNvSpPr>
            <a:spLocks noGrp="1"/>
          </p:cNvSpPr>
          <p:nvPr>
            <p:ph type="sldNum" sz="quarter" idx="12"/>
          </p:nvPr>
        </p:nvSpPr>
        <p:spPr/>
        <p:txBody>
          <a:bodyPr/>
          <a:lstStyle/>
          <a:p>
            <a:fld id="{2B5C5A2C-8CF1-4EEE-95C4-A00BB3F9AA05}" type="slidenum">
              <a:rPr lang="en-US" smtClean="0"/>
              <a:t>‹#›</a:t>
            </a:fld>
            <a:endParaRPr lang="en-US"/>
          </a:p>
        </p:txBody>
      </p:sp>
    </p:spTree>
    <p:extLst>
      <p:ext uri="{BB962C8B-B14F-4D97-AF65-F5344CB8AC3E}">
        <p14:creationId xmlns:p14="http://schemas.microsoft.com/office/powerpoint/2010/main" val="39964259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accent2">
            <a:lumMod val="50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B5E70F-EF03-B535-2505-BC971E3BC36D}"/>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a:extLst>
              <a:ext uri="{FF2B5EF4-FFF2-40B4-BE49-F238E27FC236}">
                <a16:creationId xmlns:a16="http://schemas.microsoft.com/office/drawing/2014/main" id="{8794424E-93DD-A404-D05E-EF6030A76D3B}"/>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B03A3B6B-5129-A46A-A20C-5D7BC706C9B1}"/>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itle 7">
            <a:extLst>
              <a:ext uri="{FF2B5EF4-FFF2-40B4-BE49-F238E27FC236}">
                <a16:creationId xmlns:a16="http://schemas.microsoft.com/office/drawing/2014/main" id="{24E401A1-8CEE-5E1B-343B-D737433AE63F}"/>
              </a:ext>
            </a:extLst>
          </p:cNvPr>
          <p:cNvSpPr>
            <a:spLocks noGrp="1"/>
          </p:cNvSpPr>
          <p:nvPr>
            <p:ph type="title" hasCustomPrompt="1"/>
          </p:nvPr>
        </p:nvSpPr>
        <p:spPr>
          <a:xfrm>
            <a:off x="1317616" y="690513"/>
            <a:ext cx="5185821" cy="5253089"/>
          </a:xfrm>
        </p:spPr>
        <p:txBody>
          <a:bodyPr anchor="b">
            <a:normAutofit/>
          </a:bodyPr>
          <a:lstStyle>
            <a:lvl1pPr>
              <a:defRPr sz="6000">
                <a:solidFill>
                  <a:schemeClr val="bg1"/>
                </a:solidFill>
              </a:defRPr>
            </a:lvl1pPr>
          </a:lstStyle>
          <a:p>
            <a:r>
              <a:rPr lang="en-US"/>
              <a:t>Click to add title</a:t>
            </a:r>
          </a:p>
        </p:txBody>
      </p:sp>
    </p:spTree>
    <p:extLst>
      <p:ext uri="{BB962C8B-B14F-4D97-AF65-F5344CB8AC3E}">
        <p14:creationId xmlns:p14="http://schemas.microsoft.com/office/powerpoint/2010/main" val="29538316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genda 1">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55583" y="737116"/>
            <a:ext cx="4640419" cy="5407091"/>
          </a:xfrm>
        </p:spPr>
        <p:txBody>
          <a:bodyPr lIns="0">
            <a:normAutofit/>
          </a:bodyPr>
          <a:lstStyle>
            <a:lvl1pPr>
              <a:defRPr sz="3600"/>
            </a:lvl1pPr>
          </a:lstStyle>
          <a:p>
            <a:r>
              <a:rPr lang="en-US"/>
              <a:t>Click to add title</a:t>
            </a:r>
          </a:p>
        </p:txBody>
      </p:sp>
      <p:sp>
        <p:nvSpPr>
          <p:cNvPr id="2" name="Content Placeholder 7">
            <a:extLst>
              <a:ext uri="{FF2B5EF4-FFF2-40B4-BE49-F238E27FC236}">
                <a16:creationId xmlns:a16="http://schemas.microsoft.com/office/drawing/2014/main" id="{AEA3C42D-C3E7-4F13-63E2-96D7A3B21113}"/>
              </a:ext>
            </a:extLst>
          </p:cNvPr>
          <p:cNvSpPr>
            <a:spLocks noGrp="1"/>
          </p:cNvSpPr>
          <p:nvPr>
            <p:ph sz="quarter" idx="12" hasCustomPrompt="1"/>
          </p:nvPr>
        </p:nvSpPr>
        <p:spPr>
          <a:xfrm>
            <a:off x="6388461" y="737116"/>
            <a:ext cx="4449712" cy="5407091"/>
          </a:xfrm>
        </p:spPr>
        <p:txBody>
          <a:bodyPr lIns="0" tIns="0" rIns="0" bIns="0" anchor="ctr">
            <a:normAutofit/>
          </a:bodyPr>
          <a:lstStyle>
            <a:lvl1pPr marL="228594" indent="-228594">
              <a:lnSpc>
                <a:spcPct val="100000"/>
              </a:lnSpc>
              <a:spcBef>
                <a:spcPts val="0"/>
              </a:spcBef>
              <a:spcAft>
                <a:spcPts val="1200"/>
              </a:spcAft>
              <a:buFont typeface="Arial" panose="020B0604020202020204" pitchFamily="34" charset="0"/>
              <a:buChar char="•"/>
              <a:defRPr sz="2000"/>
            </a:lvl1pPr>
            <a:lvl2pPr marL="685783" indent="-228594">
              <a:lnSpc>
                <a:spcPct val="100000"/>
              </a:lnSpc>
              <a:spcBef>
                <a:spcPts val="0"/>
              </a:spcBef>
              <a:spcAft>
                <a:spcPts val="1200"/>
              </a:spcAft>
              <a:buFont typeface="Arial" panose="020B0604020202020204" pitchFamily="34" charset="0"/>
              <a:buChar char="•"/>
              <a:defRPr sz="2000"/>
            </a:lvl2pPr>
            <a:lvl3pPr marL="1142971" indent="-228594">
              <a:spcBef>
                <a:spcPts val="0"/>
              </a:spcBef>
              <a:spcAft>
                <a:spcPts val="1200"/>
              </a:spcAft>
              <a:buFont typeface="Arial" panose="020B0604020202020204" pitchFamily="34" charset="0"/>
              <a:buChar char="•"/>
              <a:defRPr sz="2000"/>
            </a:lvl3pPr>
            <a:lvl4pPr marL="1600160" indent="-228594">
              <a:spcBef>
                <a:spcPts val="0"/>
              </a:spcBef>
              <a:spcAft>
                <a:spcPts val="1200"/>
              </a:spcAft>
              <a:buFont typeface="Arial" panose="020B0604020202020204" pitchFamily="34" charset="0"/>
              <a:buChar char="•"/>
              <a:defRPr sz="2000"/>
            </a:lvl4pPr>
            <a:lvl5pPr marL="2057349" indent="-228594">
              <a:spcBef>
                <a:spcPts val="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cxnSp>
        <p:nvCxnSpPr>
          <p:cNvPr id="3" name="Straight Connector 2">
            <a:extLst>
              <a:ext uri="{FF2B5EF4-FFF2-40B4-BE49-F238E27FC236}">
                <a16:creationId xmlns:a16="http://schemas.microsoft.com/office/drawing/2014/main" id="{45FE61D9-DA99-9DA5-5DD2-C4118066CA63}"/>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CE64603E-965E-E3BF-203B-F4D99428203D}"/>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Slide Number Placeholder 5">
            <a:extLst>
              <a:ext uri="{FF2B5EF4-FFF2-40B4-BE49-F238E27FC236}">
                <a16:creationId xmlns:a16="http://schemas.microsoft.com/office/drawing/2014/main" id="{4E9F5D75-1D8F-F695-81F8-4A6D0C678215}"/>
              </a:ext>
            </a:extLst>
          </p:cNvPr>
          <p:cNvSpPr>
            <a:spLocks noGrp="1"/>
          </p:cNvSpPr>
          <p:nvPr>
            <p:ph type="sldNum" sz="quarter" idx="15"/>
          </p:nvPr>
        </p:nvSpPr>
        <p:spPr>
          <a:xfrm>
            <a:off x="412138"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7331288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Picture">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B6B956C-A124-5A7C-EBD4-CBB618B9BC1D}"/>
              </a:ext>
            </a:extLst>
          </p:cNvPr>
          <p:cNvSpPr>
            <a:spLocks noGrp="1"/>
          </p:cNvSpPr>
          <p:nvPr>
            <p:ph type="title" hasCustomPrompt="1"/>
          </p:nvPr>
        </p:nvSpPr>
        <p:spPr>
          <a:xfrm>
            <a:off x="1353827" y="1278295"/>
            <a:ext cx="5000319" cy="4904141"/>
          </a:xfrm>
        </p:spPr>
        <p:txBody>
          <a:bodyPr anchor="b">
            <a:normAutofit/>
          </a:bodyPr>
          <a:lstStyle>
            <a:lvl1pPr>
              <a:defRPr sz="3600"/>
            </a:lvl1pPr>
          </a:lstStyle>
          <a:p>
            <a:r>
              <a:rPr lang="en-US"/>
              <a:t>Click to add title</a:t>
            </a:r>
          </a:p>
        </p:txBody>
      </p:sp>
      <p:sp>
        <p:nvSpPr>
          <p:cNvPr id="12" name="Picture Placeholder 11">
            <a:extLst>
              <a:ext uri="{FF2B5EF4-FFF2-40B4-BE49-F238E27FC236}">
                <a16:creationId xmlns:a16="http://schemas.microsoft.com/office/drawing/2014/main" id="{2B92702B-E14C-886C-445A-349265F37592}"/>
              </a:ext>
            </a:extLst>
          </p:cNvPr>
          <p:cNvSpPr>
            <a:spLocks noGrp="1"/>
          </p:cNvSpPr>
          <p:nvPr>
            <p:ph type="pic" sz="quarter" idx="13"/>
          </p:nvPr>
        </p:nvSpPr>
        <p:spPr>
          <a:xfrm>
            <a:off x="6642169" y="1"/>
            <a:ext cx="4635427" cy="6857999"/>
          </a:xfrm>
        </p:spPr>
        <p:txBody>
          <a:bodyPr>
            <a:normAutofit/>
          </a:bodyPr>
          <a:lstStyle>
            <a:lvl1pPr marL="0" indent="0" algn="ctr">
              <a:buNone/>
              <a:defRPr sz="2000"/>
            </a:lvl1pPr>
          </a:lstStyle>
          <a:p>
            <a:r>
              <a:rPr lang="en-US"/>
              <a:t>Click icon to add picture</a:t>
            </a:r>
          </a:p>
        </p:txBody>
      </p:sp>
      <p:sp>
        <p:nvSpPr>
          <p:cNvPr id="6" name="Rectangle 5">
            <a:extLst>
              <a:ext uri="{FF2B5EF4-FFF2-40B4-BE49-F238E27FC236}">
                <a16:creationId xmlns:a16="http://schemas.microsoft.com/office/drawing/2014/main" id="{49C76C37-CBD2-36CF-1413-53DD1CB4A545}"/>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510D1AAD-E663-5B8E-CE72-64C1DBF19CE0}"/>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8" name="Straight Connector 7">
            <a:extLst>
              <a:ext uri="{FF2B5EF4-FFF2-40B4-BE49-F238E27FC236}">
                <a16:creationId xmlns:a16="http://schemas.microsoft.com/office/drawing/2014/main" id="{EC250190-89C1-EAA3-6C2A-15A60C6754F5}"/>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95036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Subtitle">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B6B956C-A124-5A7C-EBD4-CBB618B9BC1D}"/>
              </a:ext>
            </a:extLst>
          </p:cNvPr>
          <p:cNvSpPr>
            <a:spLocks noGrp="1"/>
          </p:cNvSpPr>
          <p:nvPr>
            <p:ph type="title" hasCustomPrompt="1"/>
          </p:nvPr>
        </p:nvSpPr>
        <p:spPr>
          <a:xfrm>
            <a:off x="1353826" y="3508311"/>
            <a:ext cx="9923771" cy="1438763"/>
          </a:xfrm>
        </p:spPr>
        <p:txBody>
          <a:bodyPr anchor="b">
            <a:normAutofit/>
          </a:bodyPr>
          <a:lstStyle>
            <a:lvl1pPr>
              <a:defRPr sz="3600"/>
            </a:lvl1pPr>
          </a:lstStyle>
          <a:p>
            <a:r>
              <a:rPr lang="en-US"/>
              <a:t>Click to add title</a:t>
            </a:r>
          </a:p>
        </p:txBody>
      </p:sp>
      <p:sp>
        <p:nvSpPr>
          <p:cNvPr id="12" name="Picture Placeholder 11">
            <a:extLst>
              <a:ext uri="{FF2B5EF4-FFF2-40B4-BE49-F238E27FC236}">
                <a16:creationId xmlns:a16="http://schemas.microsoft.com/office/drawing/2014/main" id="{2B92702B-E14C-886C-445A-349265F37592}"/>
              </a:ext>
            </a:extLst>
          </p:cNvPr>
          <p:cNvSpPr>
            <a:spLocks noGrp="1"/>
          </p:cNvSpPr>
          <p:nvPr>
            <p:ph type="pic" sz="quarter" idx="13"/>
          </p:nvPr>
        </p:nvSpPr>
        <p:spPr>
          <a:xfrm>
            <a:off x="915601" y="0"/>
            <a:ext cx="10361995" cy="3429000"/>
          </a:xfrm>
        </p:spPr>
        <p:txBody>
          <a:bodyPr>
            <a:normAutofit/>
          </a:bodyPr>
          <a:lstStyle>
            <a:lvl1pPr marL="0" indent="0" algn="ctr">
              <a:buNone/>
              <a:defRPr sz="2000"/>
            </a:lvl1pPr>
          </a:lstStyle>
          <a:p>
            <a:r>
              <a:rPr lang="en-US"/>
              <a:t>Click icon to add picture</a:t>
            </a:r>
          </a:p>
        </p:txBody>
      </p:sp>
      <p:sp>
        <p:nvSpPr>
          <p:cNvPr id="6" name="Rectangle 5">
            <a:extLst>
              <a:ext uri="{FF2B5EF4-FFF2-40B4-BE49-F238E27FC236}">
                <a16:creationId xmlns:a16="http://schemas.microsoft.com/office/drawing/2014/main" id="{49C76C37-CBD2-36CF-1413-53DD1CB4A545}"/>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510D1AAD-E663-5B8E-CE72-64C1DBF19CE0}"/>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8" name="Straight Connector 7">
            <a:extLst>
              <a:ext uri="{FF2B5EF4-FFF2-40B4-BE49-F238E27FC236}">
                <a16:creationId xmlns:a16="http://schemas.microsoft.com/office/drawing/2014/main" id="{EC250190-89C1-EAA3-6C2A-15A60C6754F5}"/>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10" name="Text Placeholder 12">
            <a:extLst>
              <a:ext uri="{FF2B5EF4-FFF2-40B4-BE49-F238E27FC236}">
                <a16:creationId xmlns:a16="http://schemas.microsoft.com/office/drawing/2014/main" id="{D179113D-0374-3934-841E-56AD5AFCF977}"/>
              </a:ext>
            </a:extLst>
          </p:cNvPr>
          <p:cNvSpPr>
            <a:spLocks noGrp="1"/>
          </p:cNvSpPr>
          <p:nvPr>
            <p:ph type="body" sz="quarter" idx="12" hasCustomPrompt="1"/>
          </p:nvPr>
        </p:nvSpPr>
        <p:spPr>
          <a:xfrm>
            <a:off x="1353828" y="5228488"/>
            <a:ext cx="9923771" cy="1368256"/>
          </a:xfrm>
          <a:prstGeom prst="rect">
            <a:avLst/>
          </a:prstGeom>
        </p:spPr>
        <p:txBody>
          <a:bodyPr anchor="t">
            <a:normAutofit/>
          </a:bodyPr>
          <a:lstStyle>
            <a:lvl1pPr marL="0" indent="0" algn="l">
              <a:lnSpc>
                <a:spcPct val="80000"/>
              </a:lnSpc>
              <a:spcBef>
                <a:spcPts val="0"/>
              </a:spcBef>
              <a:buNone/>
              <a:defRPr sz="2000" spc="0" baseline="0">
                <a:solidFill>
                  <a:schemeClr val="tx1"/>
                </a:solidFill>
                <a:latin typeface="+mn-lt"/>
              </a:defRPr>
            </a:lvl1pPr>
          </a:lstStyle>
          <a:p>
            <a:pPr lvl="0"/>
            <a:r>
              <a:rPr lang="en-US"/>
              <a:t>Click to add subtitle</a:t>
            </a:r>
          </a:p>
        </p:txBody>
      </p:sp>
    </p:spTree>
    <p:extLst>
      <p:ext uri="{BB962C8B-B14F-4D97-AF65-F5344CB8AC3E}">
        <p14:creationId xmlns:p14="http://schemas.microsoft.com/office/powerpoint/2010/main" val="5244295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6" y="503853"/>
            <a:ext cx="9150675" cy="1427585"/>
          </a:xfrm>
        </p:spPr>
        <p:txBody>
          <a:bodyPr lIns="0">
            <a:normAutofit/>
          </a:bodyPr>
          <a:lstStyle>
            <a:lvl1pPr>
              <a:defRPr sz="3600"/>
            </a:lvl1pPr>
          </a:lstStyle>
          <a:p>
            <a:r>
              <a:rPr lang="en-US"/>
              <a:t>Click to add title</a:t>
            </a:r>
          </a:p>
        </p:txBody>
      </p:sp>
      <p:sp>
        <p:nvSpPr>
          <p:cNvPr id="2" name="Content Placeholder 7">
            <a:extLst>
              <a:ext uri="{FF2B5EF4-FFF2-40B4-BE49-F238E27FC236}">
                <a16:creationId xmlns:a16="http://schemas.microsoft.com/office/drawing/2014/main" id="{AEA3C42D-C3E7-4F13-63E2-96D7A3B21113}"/>
              </a:ext>
            </a:extLst>
          </p:cNvPr>
          <p:cNvSpPr>
            <a:spLocks noGrp="1"/>
          </p:cNvSpPr>
          <p:nvPr>
            <p:ph sz="quarter" idx="12" hasCustomPrompt="1"/>
          </p:nvPr>
        </p:nvSpPr>
        <p:spPr>
          <a:xfrm>
            <a:off x="1450153" y="2108723"/>
            <a:ext cx="8552264" cy="4119463"/>
          </a:xfrm>
        </p:spPr>
        <p:txBody>
          <a:bodyPr lIns="0" tIns="0" rIns="0" bIns="0">
            <a:normAutofit/>
          </a:bodyPr>
          <a:lstStyle>
            <a:lvl1pPr marL="228594" indent="-228594">
              <a:lnSpc>
                <a:spcPct val="100000"/>
              </a:lnSpc>
              <a:spcBef>
                <a:spcPts val="0"/>
              </a:spcBef>
              <a:spcAft>
                <a:spcPts val="1200"/>
              </a:spcAft>
              <a:buFont typeface="Arial" panose="020B0604020202020204" pitchFamily="34" charset="0"/>
              <a:buChar char="•"/>
              <a:defRPr sz="2000"/>
            </a:lvl1pPr>
            <a:lvl2pPr marL="685783" indent="-228594">
              <a:lnSpc>
                <a:spcPct val="100000"/>
              </a:lnSpc>
              <a:spcBef>
                <a:spcPts val="0"/>
              </a:spcBef>
              <a:spcAft>
                <a:spcPts val="1200"/>
              </a:spcAft>
              <a:buFont typeface="Arial" panose="020B0604020202020204" pitchFamily="34" charset="0"/>
              <a:buChar char="•"/>
              <a:defRPr sz="2000"/>
            </a:lvl2pPr>
            <a:lvl3pPr marL="1142971" indent="-228594">
              <a:spcBef>
                <a:spcPts val="0"/>
              </a:spcBef>
              <a:spcAft>
                <a:spcPts val="1200"/>
              </a:spcAft>
              <a:buFont typeface="Arial" panose="020B0604020202020204" pitchFamily="34" charset="0"/>
              <a:buChar char="•"/>
              <a:defRPr sz="2000"/>
            </a:lvl3pPr>
            <a:lvl4pPr marL="1600160" indent="-228594">
              <a:spcBef>
                <a:spcPts val="0"/>
              </a:spcBef>
              <a:spcAft>
                <a:spcPts val="1200"/>
              </a:spcAft>
              <a:buFont typeface="Arial" panose="020B0604020202020204" pitchFamily="34" charset="0"/>
              <a:buChar char="•"/>
              <a:defRPr sz="2000"/>
            </a:lvl4pPr>
            <a:lvl5pPr marL="2057349" indent="-228594">
              <a:spcBef>
                <a:spcPts val="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cxnSp>
        <p:nvCxnSpPr>
          <p:cNvPr id="3" name="Straight Connector 2">
            <a:extLst>
              <a:ext uri="{FF2B5EF4-FFF2-40B4-BE49-F238E27FC236}">
                <a16:creationId xmlns:a16="http://schemas.microsoft.com/office/drawing/2014/main" id="{45FE61D9-DA99-9DA5-5DD2-C4118066CA63}"/>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CE64603E-965E-E3BF-203B-F4D99428203D}"/>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Slide Number Placeholder 5">
            <a:extLst>
              <a:ext uri="{FF2B5EF4-FFF2-40B4-BE49-F238E27FC236}">
                <a16:creationId xmlns:a16="http://schemas.microsoft.com/office/drawing/2014/main" id="{5DABAFC1-3E76-DCE6-3A6D-E0020C5BE864}"/>
              </a:ext>
            </a:extLst>
          </p:cNvPr>
          <p:cNvSpPr>
            <a:spLocks noGrp="1"/>
          </p:cNvSpPr>
          <p:nvPr>
            <p:ph type="sldNum" sz="quarter" idx="15"/>
          </p:nvPr>
        </p:nvSpPr>
        <p:spPr>
          <a:xfrm>
            <a:off x="412138"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2129142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6"/>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07175C5-CB2F-2BAC-3704-54DCD1BF043F}"/>
              </a:ext>
            </a:extLst>
          </p:cNvPr>
          <p:cNvSpPr>
            <a:spLocks noGrp="1"/>
          </p:cNvSpPr>
          <p:nvPr>
            <p:ph type="title" hasCustomPrompt="1"/>
          </p:nvPr>
        </p:nvSpPr>
        <p:spPr>
          <a:xfrm>
            <a:off x="1038032" y="1068170"/>
            <a:ext cx="10115939" cy="2681549"/>
          </a:xfrm>
        </p:spPr>
        <p:txBody>
          <a:bodyPr anchor="b"/>
          <a:lstStyle>
            <a:lvl1pPr algn="ctr">
              <a:defRPr>
                <a:solidFill>
                  <a:schemeClr val="bg1"/>
                </a:solidFill>
              </a:defRPr>
            </a:lvl1pPr>
          </a:lstStyle>
          <a:p>
            <a:r>
              <a:rPr lang="en-US"/>
              <a:t>Click to add title</a:t>
            </a:r>
          </a:p>
        </p:txBody>
      </p:sp>
      <p:sp>
        <p:nvSpPr>
          <p:cNvPr id="5" name="Rectangle 4">
            <a:extLst>
              <a:ext uri="{FF2B5EF4-FFF2-40B4-BE49-F238E27FC236}">
                <a16:creationId xmlns:a16="http://schemas.microsoft.com/office/drawing/2014/main" id="{3901905E-33E7-852F-94E3-8E100B3D1E4A}"/>
              </a:ext>
              <a:ext uri="{C183D7F6-B498-43B3-948B-1728B52AA6E4}">
                <adec:decorative xmlns:adec="http://schemas.microsoft.com/office/drawing/2017/decorative" val="1"/>
              </a:ext>
            </a:extLst>
          </p:cNvPr>
          <p:cNvSpPr/>
          <p:nvPr userDrawn="1"/>
        </p:nvSpPr>
        <p:spPr>
          <a:xfrm>
            <a:off x="914400" y="914400"/>
            <a:ext cx="10363200" cy="5029200"/>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Rectangle 5">
            <a:extLst>
              <a:ext uri="{FF2B5EF4-FFF2-40B4-BE49-F238E27FC236}">
                <a16:creationId xmlns:a16="http://schemas.microsoft.com/office/drawing/2014/main" id="{1B7799F7-CBB1-9649-7D06-F7EEFD4F0183}"/>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B1AFC5CA-DB29-4B8C-C004-72E4EC761C3B}"/>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Text Placeholder 12">
            <a:extLst>
              <a:ext uri="{FF2B5EF4-FFF2-40B4-BE49-F238E27FC236}">
                <a16:creationId xmlns:a16="http://schemas.microsoft.com/office/drawing/2014/main" id="{E3CB2D2A-7172-87CE-D493-DAF52D62EBFC}"/>
              </a:ext>
            </a:extLst>
          </p:cNvPr>
          <p:cNvSpPr>
            <a:spLocks noGrp="1"/>
          </p:cNvSpPr>
          <p:nvPr>
            <p:ph type="body" sz="quarter" idx="12" hasCustomPrompt="1"/>
          </p:nvPr>
        </p:nvSpPr>
        <p:spPr>
          <a:xfrm>
            <a:off x="1038032" y="4027049"/>
            <a:ext cx="10115939" cy="1762783"/>
          </a:xfrm>
          <a:prstGeom prst="rect">
            <a:avLst/>
          </a:prstGeom>
        </p:spPr>
        <p:txBody>
          <a:bodyPr anchor="t">
            <a:normAutofit/>
          </a:bodyPr>
          <a:lstStyle>
            <a:lvl1pPr marL="0" indent="0" algn="ctr">
              <a:lnSpc>
                <a:spcPct val="80000"/>
              </a:lnSpc>
              <a:spcBef>
                <a:spcPts val="0"/>
              </a:spcBef>
              <a:buNone/>
              <a:defRPr sz="2000" spc="0" baseline="0">
                <a:solidFill>
                  <a:schemeClr val="bg1"/>
                </a:solidFill>
                <a:latin typeface="+mn-lt"/>
              </a:defRPr>
            </a:lvl1pPr>
          </a:lstStyle>
          <a:p>
            <a:pPr lvl="0"/>
            <a:r>
              <a:rPr lang="en-US"/>
              <a:t>Click to add subtitle</a:t>
            </a:r>
          </a:p>
        </p:txBody>
      </p:sp>
    </p:spTree>
    <p:extLst>
      <p:ext uri="{BB962C8B-B14F-4D97-AF65-F5344CB8AC3E}">
        <p14:creationId xmlns:p14="http://schemas.microsoft.com/office/powerpoint/2010/main" val="41044485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2 Content ">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5" y="503853"/>
            <a:ext cx="9808773" cy="1427585"/>
          </a:xfrm>
        </p:spPr>
        <p:txBody>
          <a:bodyPr lIns="0">
            <a:normAutofit/>
          </a:bodyPr>
          <a:lstStyle>
            <a:lvl1pPr>
              <a:defRPr sz="3600"/>
            </a:lvl1pPr>
          </a:lstStyle>
          <a:p>
            <a:r>
              <a:rPr lang="en-US"/>
              <a:t>Click to add title</a:t>
            </a:r>
          </a:p>
        </p:txBody>
      </p:sp>
      <p:sp>
        <p:nvSpPr>
          <p:cNvPr id="2" name="Content Placeholder 7">
            <a:extLst>
              <a:ext uri="{FF2B5EF4-FFF2-40B4-BE49-F238E27FC236}">
                <a16:creationId xmlns:a16="http://schemas.microsoft.com/office/drawing/2014/main" id="{AEA3C42D-C3E7-4F13-63E2-96D7A3B21113}"/>
              </a:ext>
            </a:extLst>
          </p:cNvPr>
          <p:cNvSpPr>
            <a:spLocks noGrp="1"/>
          </p:cNvSpPr>
          <p:nvPr>
            <p:ph sz="quarter" idx="12" hasCustomPrompt="1"/>
          </p:nvPr>
        </p:nvSpPr>
        <p:spPr>
          <a:xfrm>
            <a:off x="1468813" y="2057402"/>
            <a:ext cx="4627187" cy="4119463"/>
          </a:xfrm>
        </p:spPr>
        <p:txBody>
          <a:bodyPr lIns="0">
            <a:normAutofit/>
          </a:bodyPr>
          <a:lstStyle>
            <a:lvl1pPr marL="0" indent="0">
              <a:lnSpc>
                <a:spcPct val="100000"/>
              </a:lnSpc>
              <a:spcBef>
                <a:spcPts val="1000"/>
              </a:spcBef>
              <a:spcAft>
                <a:spcPts val="1200"/>
              </a:spcAft>
              <a:buNone/>
              <a:defRPr sz="2000"/>
            </a:lvl1pPr>
            <a:lvl2pPr marL="228594" indent="-228594">
              <a:lnSpc>
                <a:spcPct val="100000"/>
              </a:lnSpc>
              <a:spcBef>
                <a:spcPts val="0"/>
              </a:spcBef>
              <a:spcAft>
                <a:spcPts val="1200"/>
              </a:spcAft>
              <a:buFont typeface="Arial" panose="020B0604020202020204" pitchFamily="34" charset="0"/>
              <a:buChar char="•"/>
              <a:defRPr sz="2000"/>
            </a:lvl2pPr>
            <a:lvl3pPr marL="685783" indent="-228594">
              <a:spcBef>
                <a:spcPts val="1000"/>
              </a:spcBef>
              <a:spcAft>
                <a:spcPts val="1200"/>
              </a:spcAft>
              <a:buFont typeface="Arial" panose="020B0604020202020204" pitchFamily="34" charset="0"/>
              <a:buChar char="•"/>
              <a:defRPr sz="2000"/>
            </a:lvl3pPr>
            <a:lvl4pPr marL="1142971" indent="-228594">
              <a:spcBef>
                <a:spcPts val="1000"/>
              </a:spcBef>
              <a:spcAft>
                <a:spcPts val="1200"/>
              </a:spcAft>
              <a:buFont typeface="Arial" panose="020B0604020202020204" pitchFamily="34" charset="0"/>
              <a:buChar char="•"/>
              <a:defRPr sz="2000"/>
            </a:lvl4pPr>
            <a:lvl5pPr marL="1600160" indent="-228594">
              <a:spcBef>
                <a:spcPts val="100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6668186" y="2057402"/>
            <a:ext cx="4609399" cy="4119463"/>
          </a:xfrm>
        </p:spPr>
        <p:txBody>
          <a:bodyPr lIns="0">
            <a:normAutofit/>
          </a:bodyPr>
          <a:lstStyle>
            <a:lvl1pPr marL="0" indent="0">
              <a:lnSpc>
                <a:spcPct val="100000"/>
              </a:lnSpc>
              <a:spcBef>
                <a:spcPts val="1000"/>
              </a:spcBef>
              <a:spcAft>
                <a:spcPts val="1200"/>
              </a:spcAft>
              <a:buNone/>
              <a:defRPr sz="2000"/>
            </a:lvl1pPr>
            <a:lvl2pPr marL="228594" indent="-228594">
              <a:lnSpc>
                <a:spcPct val="100000"/>
              </a:lnSpc>
              <a:spcBef>
                <a:spcPts val="1000"/>
              </a:spcBef>
              <a:spcAft>
                <a:spcPts val="1200"/>
              </a:spcAft>
              <a:buFont typeface="Arial" panose="020B0604020202020204" pitchFamily="34" charset="0"/>
              <a:buChar char="•"/>
              <a:defRPr sz="2000"/>
            </a:lvl2pPr>
            <a:lvl3pPr marL="685783" indent="-228594">
              <a:spcBef>
                <a:spcPts val="1000"/>
              </a:spcBef>
              <a:spcAft>
                <a:spcPts val="1200"/>
              </a:spcAft>
              <a:buFont typeface="Arial" panose="020B0604020202020204" pitchFamily="34" charset="0"/>
              <a:buChar char="•"/>
              <a:defRPr sz="2000"/>
            </a:lvl3pPr>
            <a:lvl4pPr marL="1142971" indent="-228594">
              <a:spcBef>
                <a:spcPts val="1000"/>
              </a:spcBef>
              <a:spcAft>
                <a:spcPts val="1200"/>
              </a:spcAft>
              <a:buFont typeface="Arial" panose="020B0604020202020204" pitchFamily="34" charset="0"/>
              <a:buChar char="•"/>
              <a:defRPr sz="2000"/>
            </a:lvl4pPr>
            <a:lvl5pPr marL="1600160" indent="-228594">
              <a:spcBef>
                <a:spcPts val="100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1D40DF0B-6602-19D4-3110-4659C28780D5}"/>
              </a:ext>
            </a:extLst>
          </p:cNvPr>
          <p:cNvSpPr>
            <a:spLocks noGrp="1"/>
          </p:cNvSpPr>
          <p:nvPr>
            <p:ph type="sldNum" sz="quarter" idx="15"/>
          </p:nvPr>
        </p:nvSpPr>
        <p:spPr>
          <a:xfrm>
            <a:off x="412138"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6412037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2 Content 3">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5" y="503853"/>
            <a:ext cx="9808773" cy="1427585"/>
          </a:xfrm>
        </p:spPr>
        <p:txBody>
          <a:bodyPr lIns="0">
            <a:normAutofit/>
          </a:bodyPr>
          <a:lstStyle>
            <a:lvl1pPr>
              <a:defRPr sz="3600"/>
            </a:lvl1pPr>
          </a:lstStyle>
          <a:p>
            <a:r>
              <a:rPr lang="en-US"/>
              <a:t>Click to add title</a:t>
            </a:r>
          </a:p>
        </p:txBody>
      </p:sp>
      <p:sp>
        <p:nvSpPr>
          <p:cNvPr id="4" name="Content Placeholder 7">
            <a:extLst>
              <a:ext uri="{FF2B5EF4-FFF2-40B4-BE49-F238E27FC236}">
                <a16:creationId xmlns:a16="http://schemas.microsoft.com/office/drawing/2014/main" id="{C355854D-70C0-E6E1-2A0C-284D00A21AEC}"/>
              </a:ext>
            </a:extLst>
          </p:cNvPr>
          <p:cNvSpPr>
            <a:spLocks noGrp="1"/>
          </p:cNvSpPr>
          <p:nvPr>
            <p:ph sz="quarter" idx="12" hasCustomPrompt="1"/>
          </p:nvPr>
        </p:nvSpPr>
        <p:spPr>
          <a:xfrm>
            <a:off x="1468815" y="2057402"/>
            <a:ext cx="3068679" cy="4119463"/>
          </a:xfrm>
        </p:spPr>
        <p:txBody>
          <a:bodyPr lIns="0">
            <a:normAutofit/>
          </a:bodyPr>
          <a:lstStyle>
            <a:lvl1pPr marL="320032" indent="-320032">
              <a:lnSpc>
                <a:spcPct val="100000"/>
              </a:lnSpc>
              <a:spcBef>
                <a:spcPts val="0"/>
              </a:spcBef>
              <a:spcAft>
                <a:spcPts val="1200"/>
              </a:spcAft>
              <a:buFont typeface="+mj-lt"/>
              <a:buAutoNum type="arabicPeriod"/>
              <a:defRPr sz="2000"/>
            </a:lvl1pPr>
            <a:lvl2pPr marL="457189" indent="-320032">
              <a:lnSpc>
                <a:spcPct val="100000"/>
              </a:lnSpc>
              <a:spcBef>
                <a:spcPts val="1000"/>
              </a:spcBef>
              <a:spcAft>
                <a:spcPts val="1200"/>
              </a:spcAft>
              <a:buFont typeface="+mj-lt"/>
              <a:buAutoNum type="alphaLcPeriod"/>
              <a:defRPr sz="2000"/>
            </a:lvl2pPr>
            <a:lvl3pPr marL="914377" indent="-320032">
              <a:spcBef>
                <a:spcPts val="1000"/>
              </a:spcBef>
              <a:spcAft>
                <a:spcPts val="1200"/>
              </a:spcAft>
              <a:buFont typeface="+mj-lt"/>
              <a:buAutoNum type="arabicParenR"/>
              <a:defRPr sz="2000"/>
            </a:lvl3pPr>
            <a:lvl4pPr marL="1371566" indent="-320032">
              <a:spcBef>
                <a:spcPts val="1000"/>
              </a:spcBef>
              <a:spcAft>
                <a:spcPts val="1200"/>
              </a:spcAft>
              <a:buFont typeface="+mj-lt"/>
              <a:buAutoNum type="alphaLcParenR"/>
              <a:defRPr sz="2000"/>
            </a:lvl4pPr>
            <a:lvl5pPr marL="1828754" indent="-320032">
              <a:spcBef>
                <a:spcPts val="1000"/>
              </a:spcBef>
              <a:spcAft>
                <a:spcPts val="1200"/>
              </a:spcAft>
              <a:buFont typeface="+mj-lt"/>
              <a:buAutoNum type="romanLcPeriod"/>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5191729" y="2057402"/>
            <a:ext cx="6085857" cy="4119463"/>
          </a:xfrm>
        </p:spPr>
        <p:txBody>
          <a:bodyPr lIns="0">
            <a:normAutofit/>
          </a:bodyPr>
          <a:lstStyle>
            <a:lvl1pPr marL="0" indent="0">
              <a:lnSpc>
                <a:spcPct val="100000"/>
              </a:lnSpc>
              <a:spcBef>
                <a:spcPts val="1000"/>
              </a:spcBef>
              <a:spcAft>
                <a:spcPts val="1200"/>
              </a:spcAft>
              <a:buNone/>
              <a:defRPr sz="2000"/>
            </a:lvl1pPr>
            <a:lvl2pPr marL="228594" indent="-228594">
              <a:lnSpc>
                <a:spcPct val="100000"/>
              </a:lnSpc>
              <a:spcBef>
                <a:spcPts val="1000"/>
              </a:spcBef>
              <a:spcAft>
                <a:spcPts val="1200"/>
              </a:spcAft>
              <a:buFont typeface="Arial" panose="020B0604020202020204" pitchFamily="34" charset="0"/>
              <a:buChar char="•"/>
              <a:defRPr sz="2000"/>
            </a:lvl2pPr>
            <a:lvl3pPr marL="685783" indent="-228594">
              <a:spcBef>
                <a:spcPts val="1000"/>
              </a:spcBef>
              <a:spcAft>
                <a:spcPts val="1200"/>
              </a:spcAft>
              <a:buFont typeface="Arial" panose="020B0604020202020204" pitchFamily="34" charset="0"/>
              <a:buChar char="•"/>
              <a:defRPr sz="2000"/>
            </a:lvl3pPr>
            <a:lvl4pPr marL="1142971" indent="-228594">
              <a:spcBef>
                <a:spcPts val="1000"/>
              </a:spcBef>
              <a:spcAft>
                <a:spcPts val="1200"/>
              </a:spcAft>
              <a:buFont typeface="Arial" panose="020B0604020202020204" pitchFamily="34" charset="0"/>
              <a:buChar char="•"/>
              <a:defRPr sz="2000"/>
            </a:lvl4pPr>
            <a:lvl5pPr marL="1600160" indent="-228594">
              <a:spcBef>
                <a:spcPts val="100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D7B331F9-6D4A-5020-969F-E961AF374E19}"/>
              </a:ext>
            </a:extLst>
          </p:cNvPr>
          <p:cNvSpPr>
            <a:spLocks noGrp="1"/>
          </p:cNvSpPr>
          <p:nvPr>
            <p:ph type="sldNum" sz="quarter" idx="15"/>
          </p:nvPr>
        </p:nvSpPr>
        <p:spPr>
          <a:xfrm>
            <a:off x="412138"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3321108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A3181-13AB-3DC9-8957-5AAC7F8EE3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1C7BB4-E21E-05D9-A304-0149993FBD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515D35-215D-A321-2A26-1D9F0B5B18B8}"/>
              </a:ext>
            </a:extLst>
          </p:cNvPr>
          <p:cNvSpPr>
            <a:spLocks noGrp="1"/>
          </p:cNvSpPr>
          <p:nvPr>
            <p:ph type="dt" sz="half" idx="10"/>
          </p:nvPr>
        </p:nvSpPr>
        <p:spPr/>
        <p:txBody>
          <a:bodyPr/>
          <a:lstStyle/>
          <a:p>
            <a:fld id="{01D07AE9-2A2B-4BA0-BB6E-C098E538E923}" type="datetimeFigureOut">
              <a:rPr lang="en-US" smtClean="0"/>
              <a:t>5/22/2025</a:t>
            </a:fld>
            <a:endParaRPr lang="en-US"/>
          </a:p>
        </p:txBody>
      </p:sp>
      <p:sp>
        <p:nvSpPr>
          <p:cNvPr id="5" name="Footer Placeholder 4">
            <a:extLst>
              <a:ext uri="{FF2B5EF4-FFF2-40B4-BE49-F238E27FC236}">
                <a16:creationId xmlns:a16="http://schemas.microsoft.com/office/drawing/2014/main" id="{30440989-59C6-2BC4-525B-895292CA6C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24B89D-547B-4144-FB07-149D12795F36}"/>
              </a:ext>
            </a:extLst>
          </p:cNvPr>
          <p:cNvSpPr>
            <a:spLocks noGrp="1"/>
          </p:cNvSpPr>
          <p:nvPr>
            <p:ph type="sldNum" sz="quarter" idx="12"/>
          </p:nvPr>
        </p:nvSpPr>
        <p:spPr/>
        <p:txBody>
          <a:bodyPr/>
          <a:lstStyle/>
          <a:p>
            <a:fld id="{2B5C5A2C-8CF1-4EEE-95C4-A00BB3F9AA05}" type="slidenum">
              <a:rPr lang="en-US" smtClean="0"/>
              <a:t>‹#›</a:t>
            </a:fld>
            <a:endParaRPr lang="en-US"/>
          </a:p>
        </p:txBody>
      </p:sp>
    </p:spTree>
    <p:extLst>
      <p:ext uri="{BB962C8B-B14F-4D97-AF65-F5344CB8AC3E}">
        <p14:creationId xmlns:p14="http://schemas.microsoft.com/office/powerpoint/2010/main" val="14126364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Picture and Content">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5" y="503853"/>
            <a:ext cx="9808773" cy="1427585"/>
          </a:xfrm>
        </p:spPr>
        <p:txBody>
          <a:bodyPr lIns="0">
            <a:normAutofit/>
          </a:bodyPr>
          <a:lstStyle>
            <a:lvl1pPr>
              <a:defRPr sz="3600"/>
            </a:lvl1pPr>
          </a:lstStyle>
          <a:p>
            <a:r>
              <a:rPr lang="en-US"/>
              <a:t>Click to add title</a:t>
            </a:r>
          </a:p>
        </p:txBody>
      </p:sp>
      <p:sp>
        <p:nvSpPr>
          <p:cNvPr id="8" name="Picture Placeholder 7">
            <a:extLst>
              <a:ext uri="{FF2B5EF4-FFF2-40B4-BE49-F238E27FC236}">
                <a16:creationId xmlns:a16="http://schemas.microsoft.com/office/drawing/2014/main" id="{357912CB-B8F8-1E65-094F-AD3220E6C79C}"/>
              </a:ext>
            </a:extLst>
          </p:cNvPr>
          <p:cNvSpPr>
            <a:spLocks noGrp="1"/>
          </p:cNvSpPr>
          <p:nvPr>
            <p:ph type="pic" sz="quarter" idx="12"/>
          </p:nvPr>
        </p:nvSpPr>
        <p:spPr>
          <a:xfrm>
            <a:off x="1503364" y="2061969"/>
            <a:ext cx="4592637" cy="4805363"/>
          </a:xfrm>
        </p:spPr>
        <p:txBody>
          <a:bodyPr>
            <a:normAutofit/>
          </a:bodyPr>
          <a:lstStyle>
            <a:lvl1pPr marL="0" indent="0" algn="ctr">
              <a:buNone/>
              <a:defRPr sz="2000"/>
            </a:lvl1pPr>
          </a:lstStyle>
          <a:p>
            <a:r>
              <a:rPr lang="en-US"/>
              <a:t>Click icon to add picture</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6787263" y="2052737"/>
            <a:ext cx="4490320" cy="4800599"/>
          </a:xfrm>
        </p:spPr>
        <p:txBody>
          <a:bodyPr lIns="0">
            <a:normAutofit/>
          </a:bodyPr>
          <a:lstStyle>
            <a:lvl1pPr marL="0" indent="0">
              <a:lnSpc>
                <a:spcPct val="100000"/>
              </a:lnSpc>
              <a:spcBef>
                <a:spcPts val="1000"/>
              </a:spcBef>
              <a:spcAft>
                <a:spcPts val="1200"/>
              </a:spcAft>
              <a:buNone/>
              <a:defRPr sz="2000"/>
            </a:lvl1pPr>
            <a:lvl2pPr marL="800080" indent="-342891">
              <a:lnSpc>
                <a:spcPct val="100000"/>
              </a:lnSpc>
              <a:spcBef>
                <a:spcPts val="1000"/>
              </a:spcBef>
              <a:spcAft>
                <a:spcPts val="1200"/>
              </a:spcAft>
              <a:buFont typeface="Arial" panose="020B0604020202020204" pitchFamily="34" charset="0"/>
              <a:buChar char="•"/>
              <a:defRPr sz="2000"/>
            </a:lvl2pPr>
            <a:lvl3pPr marL="1257269" indent="-342891">
              <a:spcBef>
                <a:spcPts val="1000"/>
              </a:spcBef>
              <a:spcAft>
                <a:spcPts val="1200"/>
              </a:spcAft>
              <a:buFont typeface="Arial" panose="020B0604020202020204" pitchFamily="34" charset="0"/>
              <a:buChar char="•"/>
              <a:defRPr sz="2000"/>
            </a:lvl3pPr>
            <a:lvl4pPr marL="1714457" indent="-342891">
              <a:spcBef>
                <a:spcPts val="1000"/>
              </a:spcBef>
              <a:spcAft>
                <a:spcPts val="1200"/>
              </a:spcAft>
              <a:buFont typeface="Arial" panose="020B0604020202020204" pitchFamily="34" charset="0"/>
              <a:buChar char="•"/>
              <a:defRPr sz="2000"/>
            </a:lvl4pPr>
            <a:lvl5pPr marL="2171646" indent="-342891">
              <a:spcBef>
                <a:spcPts val="100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8809D86D-3DDE-CA24-4CAA-DF6944B9BCBB}"/>
              </a:ext>
            </a:extLst>
          </p:cNvPr>
          <p:cNvSpPr>
            <a:spLocks noGrp="1"/>
          </p:cNvSpPr>
          <p:nvPr>
            <p:ph type="sldNum" sz="quarter" idx="15"/>
          </p:nvPr>
        </p:nvSpPr>
        <p:spPr>
          <a:xfrm>
            <a:off x="412138" y="5943601"/>
            <a:ext cx="968983" cy="651912"/>
          </a:xfrm>
        </p:spPr>
        <p:txBody>
          <a:bodyPr/>
          <a:lstStyle/>
          <a:p>
            <a:fld id="{18D65601-5AE2-46FC-B138-694DDD2B510D}" type="slidenum">
              <a:rPr lang="en-US" smtClean="0"/>
              <a:pPr/>
              <a:t>‹#›</a:t>
            </a:fld>
            <a:endParaRPr lang="en-US"/>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85223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5" y="503853"/>
            <a:ext cx="9808773" cy="1427585"/>
          </a:xfrm>
        </p:spPr>
        <p:txBody>
          <a:bodyPr lIns="0">
            <a:normAutofit/>
          </a:bodyPr>
          <a:lstStyle>
            <a:lvl1pPr>
              <a:defRPr sz="3600"/>
            </a:lvl1pPr>
          </a:lstStyle>
          <a:p>
            <a:r>
              <a:rPr lang="en-US"/>
              <a:t>Click to add title</a:t>
            </a:r>
          </a:p>
        </p:txBody>
      </p:sp>
      <p:sp>
        <p:nvSpPr>
          <p:cNvPr id="12" name="Content Placeholder 7">
            <a:extLst>
              <a:ext uri="{FF2B5EF4-FFF2-40B4-BE49-F238E27FC236}">
                <a16:creationId xmlns:a16="http://schemas.microsoft.com/office/drawing/2014/main" id="{617CE1C3-9892-2E23-986F-80ABB41823D6}"/>
              </a:ext>
            </a:extLst>
          </p:cNvPr>
          <p:cNvSpPr>
            <a:spLocks noGrp="1"/>
          </p:cNvSpPr>
          <p:nvPr>
            <p:ph sz="quarter" idx="11" hasCustomPrompt="1"/>
          </p:nvPr>
        </p:nvSpPr>
        <p:spPr>
          <a:xfrm>
            <a:off x="1468815" y="2057400"/>
            <a:ext cx="3091027" cy="3867539"/>
          </a:xfrm>
        </p:spPr>
        <p:txBody>
          <a:bodyPr lIns="0">
            <a:normAutofit/>
          </a:bodyPr>
          <a:lstStyle>
            <a:lvl1pPr marL="0" indent="0">
              <a:lnSpc>
                <a:spcPct val="100000"/>
              </a:lnSpc>
              <a:spcBef>
                <a:spcPts val="0"/>
              </a:spcBef>
              <a:spcAft>
                <a:spcPts val="1200"/>
              </a:spcAft>
              <a:buNone/>
              <a:defRPr sz="2000"/>
            </a:lvl1pPr>
            <a:lvl2pPr marL="800080" indent="-342891">
              <a:lnSpc>
                <a:spcPct val="100000"/>
              </a:lnSpc>
              <a:spcBef>
                <a:spcPts val="0"/>
              </a:spcBef>
              <a:spcAft>
                <a:spcPts val="1200"/>
              </a:spcAft>
              <a:buFont typeface="Arial" panose="020B0604020202020204" pitchFamily="34" charset="0"/>
              <a:buChar char="•"/>
              <a:defRPr sz="2000"/>
            </a:lvl2pPr>
            <a:lvl3pPr marL="1257269" indent="-342891">
              <a:spcBef>
                <a:spcPts val="0"/>
              </a:spcBef>
              <a:spcAft>
                <a:spcPts val="1200"/>
              </a:spcAft>
              <a:buFont typeface="Arial" panose="020B0604020202020204" pitchFamily="34" charset="0"/>
              <a:buChar char="•"/>
              <a:defRPr sz="2000"/>
            </a:lvl3pPr>
            <a:lvl4pPr marL="1714457" indent="-342891">
              <a:spcBef>
                <a:spcPts val="0"/>
              </a:spcBef>
              <a:spcAft>
                <a:spcPts val="1200"/>
              </a:spcAft>
              <a:buFont typeface="Arial" panose="020B0604020202020204" pitchFamily="34" charset="0"/>
              <a:buChar char="•"/>
              <a:defRPr sz="2000"/>
            </a:lvl4pPr>
            <a:lvl5pPr marL="2171646" indent="-342891">
              <a:spcBef>
                <a:spcPts val="0"/>
              </a:spcBef>
              <a:spcAft>
                <a:spcPts val="1200"/>
              </a:spcAft>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4" name="Table Placeholder 13">
            <a:extLst>
              <a:ext uri="{FF2B5EF4-FFF2-40B4-BE49-F238E27FC236}">
                <a16:creationId xmlns:a16="http://schemas.microsoft.com/office/drawing/2014/main" id="{EA708189-1532-1BDD-104F-4D8556146CEE}"/>
              </a:ext>
            </a:extLst>
          </p:cNvPr>
          <p:cNvSpPr>
            <a:spLocks noGrp="1"/>
          </p:cNvSpPr>
          <p:nvPr>
            <p:ph type="tbl" sz="quarter" idx="12"/>
          </p:nvPr>
        </p:nvSpPr>
        <p:spPr>
          <a:xfrm>
            <a:off x="5097465" y="2051976"/>
            <a:ext cx="6180137" cy="3867539"/>
          </a:xfrm>
        </p:spPr>
        <p:txBody>
          <a:bodyPr>
            <a:normAutofit/>
          </a:bodyPr>
          <a:lstStyle>
            <a:lvl1pPr>
              <a:defRPr sz="2000"/>
            </a:lvl1pPr>
          </a:lstStyle>
          <a:p>
            <a:r>
              <a:rPr lang="en-US"/>
              <a:t>Click icon to add table</a:t>
            </a:r>
          </a:p>
        </p:txBody>
      </p:sp>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Slide Number Placeholder 5">
            <a:extLst>
              <a:ext uri="{FF2B5EF4-FFF2-40B4-BE49-F238E27FC236}">
                <a16:creationId xmlns:a16="http://schemas.microsoft.com/office/drawing/2014/main" id="{6E0EC71B-95A1-C740-6B1F-F8DF02E2D164}"/>
              </a:ext>
            </a:extLst>
          </p:cNvPr>
          <p:cNvSpPr>
            <a:spLocks noGrp="1"/>
          </p:cNvSpPr>
          <p:nvPr>
            <p:ph type="sldNum" sz="quarter" idx="15"/>
          </p:nvPr>
        </p:nvSpPr>
        <p:spPr>
          <a:xfrm>
            <a:off x="412138"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1598245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2 Content 2">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5" y="503853"/>
            <a:ext cx="9808773" cy="1427585"/>
          </a:xfrm>
        </p:spPr>
        <p:txBody>
          <a:bodyPr lIns="0">
            <a:normAutofit/>
          </a:bodyPr>
          <a:lstStyle>
            <a:lvl1pPr>
              <a:defRPr sz="3600"/>
            </a:lvl1pPr>
          </a:lstStyle>
          <a:p>
            <a:r>
              <a:rPr lang="en-US"/>
              <a:t>Click to add title</a:t>
            </a:r>
          </a:p>
        </p:txBody>
      </p:sp>
      <p:sp>
        <p:nvSpPr>
          <p:cNvPr id="8" name="Content Placeholder 7">
            <a:extLst>
              <a:ext uri="{FF2B5EF4-FFF2-40B4-BE49-F238E27FC236}">
                <a16:creationId xmlns:a16="http://schemas.microsoft.com/office/drawing/2014/main" id="{8B0AB10A-3CAB-D4C0-3CB1-401461802BD3}"/>
              </a:ext>
            </a:extLst>
          </p:cNvPr>
          <p:cNvSpPr>
            <a:spLocks noGrp="1"/>
          </p:cNvSpPr>
          <p:nvPr>
            <p:ph sz="quarter" idx="10" hasCustomPrompt="1"/>
          </p:nvPr>
        </p:nvSpPr>
        <p:spPr>
          <a:xfrm>
            <a:off x="1468815" y="2066731"/>
            <a:ext cx="6452876" cy="3867539"/>
          </a:xfrm>
        </p:spPr>
        <p:txBody>
          <a:bodyPr lIns="0">
            <a:normAutofit/>
          </a:bodyPr>
          <a:lstStyle>
            <a:lvl1pPr>
              <a:lnSpc>
                <a:spcPct val="100000"/>
              </a:lnSpc>
              <a:spcAft>
                <a:spcPts val="600"/>
              </a:spcAft>
              <a:defRPr sz="2000"/>
            </a:lvl1pPr>
            <a:lvl2pPr>
              <a:lnSpc>
                <a:spcPct val="100000"/>
              </a:lnSpc>
              <a:spcAft>
                <a:spcPts val="600"/>
              </a:spcAft>
              <a:defRPr sz="2000"/>
            </a:lvl2pPr>
            <a:lvl3pPr>
              <a:lnSpc>
                <a:spcPct val="100000"/>
              </a:lnSpc>
              <a:spcBef>
                <a:spcPts val="1000"/>
              </a:spcBef>
              <a:spcAft>
                <a:spcPts val="600"/>
              </a:spcAft>
              <a:defRPr sz="2000"/>
            </a:lvl3pPr>
            <a:lvl4pPr>
              <a:lnSpc>
                <a:spcPct val="100000"/>
              </a:lnSpc>
              <a:spcAft>
                <a:spcPts val="1200"/>
              </a:spcAft>
              <a:defRPr sz="2000"/>
            </a:lvl4pPr>
            <a:lvl5pP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1" name="Content Placeholder 7">
            <a:extLst>
              <a:ext uri="{FF2B5EF4-FFF2-40B4-BE49-F238E27FC236}">
                <a16:creationId xmlns:a16="http://schemas.microsoft.com/office/drawing/2014/main" id="{7DBA8ADB-B20F-8404-46AB-AF67E25C7C75}"/>
              </a:ext>
            </a:extLst>
          </p:cNvPr>
          <p:cNvSpPr>
            <a:spLocks noGrp="1"/>
          </p:cNvSpPr>
          <p:nvPr>
            <p:ph sz="quarter" idx="11" hasCustomPrompt="1"/>
          </p:nvPr>
        </p:nvSpPr>
        <p:spPr>
          <a:xfrm>
            <a:off x="8169198" y="2066731"/>
            <a:ext cx="3108391" cy="3867539"/>
          </a:xfrm>
        </p:spPr>
        <p:txBody>
          <a:bodyPr lIns="0">
            <a:normAutofit/>
          </a:bodyPr>
          <a:lstStyle>
            <a:lvl1pPr marL="0" indent="0">
              <a:lnSpc>
                <a:spcPct val="100000"/>
              </a:lnSpc>
              <a:spcAft>
                <a:spcPts val="600"/>
              </a:spcAft>
              <a:buNone/>
              <a:defRPr sz="2000"/>
            </a:lvl1pPr>
            <a:lvl2pPr marL="800080" indent="-342891">
              <a:lnSpc>
                <a:spcPct val="100000"/>
              </a:lnSpc>
              <a:spcAft>
                <a:spcPts val="600"/>
              </a:spcAft>
              <a:buFont typeface="Arial" panose="020B0604020202020204" pitchFamily="34" charset="0"/>
              <a:buChar char="•"/>
              <a:defRPr sz="2000"/>
            </a:lvl2pPr>
            <a:lvl3pPr marL="1257269" indent="-342891">
              <a:buFont typeface="Arial" panose="020B0604020202020204" pitchFamily="34" charset="0"/>
              <a:buChar char="•"/>
              <a:defRPr sz="2000"/>
            </a:lvl3pPr>
            <a:lvl4pPr marL="1714457" indent="-342891">
              <a:buFont typeface="Arial" panose="020B0604020202020204" pitchFamily="34" charset="0"/>
              <a:buChar char="•"/>
              <a:defRPr sz="2000"/>
            </a:lvl4pPr>
            <a:lvl5pPr marL="2171646" indent="-342891">
              <a:buFont typeface="Arial" panose="020B0604020202020204" pitchFamily="34" charset="0"/>
              <a:buChar char="•"/>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8814D5F7-E70A-5F97-5C8F-95B9E1B6D492}"/>
              </a:ext>
            </a:extLst>
          </p:cNvPr>
          <p:cNvSpPr>
            <a:spLocks noGrp="1"/>
          </p:cNvSpPr>
          <p:nvPr>
            <p:ph type="sldNum" sz="quarter" idx="15"/>
          </p:nvPr>
        </p:nvSpPr>
        <p:spPr>
          <a:xfrm>
            <a:off x="412138"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24075840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Table">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4389812-0415-9025-AB21-4503F7DF3AB5}"/>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6" name="Straight Connector 5">
            <a:extLst>
              <a:ext uri="{FF2B5EF4-FFF2-40B4-BE49-F238E27FC236}">
                <a16:creationId xmlns:a16="http://schemas.microsoft.com/office/drawing/2014/main" id="{6459A5A0-86AD-344B-A0E4-6C55958151EE}"/>
              </a:ext>
              <a:ext uri="{C183D7F6-B498-43B3-948B-1728B52AA6E4}">
                <adec:decorative xmlns:adec="http://schemas.microsoft.com/office/drawing/2017/decorative" val="1"/>
              </a:ext>
            </a:extLst>
          </p:cNvPr>
          <p:cNvCxnSpPr>
            <a:cxnSpLocks/>
          </p:cNvCxnSpPr>
          <p:nvPr userDrawn="1"/>
        </p:nvCxnSpPr>
        <p:spPr>
          <a:xfrm>
            <a:off x="896628" y="0"/>
            <a:ext cx="0" cy="5943600"/>
          </a:xfrm>
          <a:prstGeom prst="line">
            <a:avLst/>
          </a:prstGeom>
          <a:ln w="1905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75B3424C-4925-A7F7-02CD-84526B2E22EF}"/>
              </a:ext>
            </a:extLst>
          </p:cNvPr>
          <p:cNvSpPr>
            <a:spLocks noGrp="1"/>
          </p:cNvSpPr>
          <p:nvPr>
            <p:ph type="title" hasCustomPrompt="1"/>
          </p:nvPr>
        </p:nvSpPr>
        <p:spPr>
          <a:xfrm>
            <a:off x="1468815" y="503853"/>
            <a:ext cx="9808773" cy="1427585"/>
          </a:xfrm>
        </p:spPr>
        <p:txBody>
          <a:bodyPr lIns="0">
            <a:normAutofit/>
          </a:bodyPr>
          <a:lstStyle>
            <a:lvl1pPr>
              <a:defRPr sz="3600"/>
            </a:lvl1pPr>
          </a:lstStyle>
          <a:p>
            <a:r>
              <a:rPr lang="en-US"/>
              <a:t>Click to add title</a:t>
            </a:r>
          </a:p>
        </p:txBody>
      </p:sp>
      <p:sp>
        <p:nvSpPr>
          <p:cNvPr id="9" name="Table Placeholder 8">
            <a:extLst>
              <a:ext uri="{FF2B5EF4-FFF2-40B4-BE49-F238E27FC236}">
                <a16:creationId xmlns:a16="http://schemas.microsoft.com/office/drawing/2014/main" id="{CB43608F-0A38-CF4A-4B3B-F1212E786FDE}"/>
              </a:ext>
            </a:extLst>
          </p:cNvPr>
          <p:cNvSpPr>
            <a:spLocks noGrp="1"/>
          </p:cNvSpPr>
          <p:nvPr>
            <p:ph type="tbl" sz="quarter" idx="10"/>
          </p:nvPr>
        </p:nvSpPr>
        <p:spPr>
          <a:xfrm>
            <a:off x="1487488" y="2057400"/>
            <a:ext cx="9790112" cy="3886200"/>
          </a:xfrm>
        </p:spPr>
        <p:txBody>
          <a:bodyPr>
            <a:normAutofit/>
          </a:bodyPr>
          <a:lstStyle>
            <a:lvl1pPr>
              <a:defRPr sz="2400"/>
            </a:lvl1pPr>
          </a:lstStyle>
          <a:p>
            <a:r>
              <a:rPr lang="en-US"/>
              <a:t>Click icon to add table</a:t>
            </a:r>
          </a:p>
        </p:txBody>
      </p:sp>
      <p:sp>
        <p:nvSpPr>
          <p:cNvPr id="2" name="Slide Number Placeholder 5">
            <a:extLst>
              <a:ext uri="{FF2B5EF4-FFF2-40B4-BE49-F238E27FC236}">
                <a16:creationId xmlns:a16="http://schemas.microsoft.com/office/drawing/2014/main" id="{05DA3688-07D1-82D9-6818-C95E9A69C2F1}"/>
              </a:ext>
            </a:extLst>
          </p:cNvPr>
          <p:cNvSpPr>
            <a:spLocks noGrp="1"/>
          </p:cNvSpPr>
          <p:nvPr>
            <p:ph type="sldNum" sz="quarter" idx="15"/>
          </p:nvPr>
        </p:nvSpPr>
        <p:spPr>
          <a:xfrm>
            <a:off x="412138" y="5943601"/>
            <a:ext cx="968983" cy="651912"/>
          </a:xfrm>
        </p:spPr>
        <p:txBody>
          <a:bodyPr/>
          <a:lstStyle/>
          <a:p>
            <a:fld id="{18D65601-5AE2-46FC-B138-694DDD2B510D}" type="slidenum">
              <a:rPr lang="en-US" smtClean="0"/>
              <a:pPr/>
              <a:t>‹#›</a:t>
            </a:fld>
            <a:endParaRPr lang="en-US"/>
          </a:p>
        </p:txBody>
      </p:sp>
    </p:spTree>
    <p:extLst>
      <p:ext uri="{BB962C8B-B14F-4D97-AF65-F5344CB8AC3E}">
        <p14:creationId xmlns:p14="http://schemas.microsoft.com/office/powerpoint/2010/main" val="21957186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hank you 1">
    <p:bg>
      <p:bgPr>
        <a:solidFill>
          <a:schemeClr val="accent2">
            <a:lumMod val="50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B5E70F-EF03-B535-2505-BC971E3BC36D}"/>
              </a:ext>
              <a:ext uri="{C183D7F6-B498-43B3-948B-1728B52AA6E4}">
                <adec:decorative xmlns:adec="http://schemas.microsoft.com/office/drawing/2017/decorative" val="1"/>
              </a:ext>
            </a:extLst>
          </p:cNvPr>
          <p:cNvSpPr/>
          <p:nvPr userDrawn="1"/>
        </p:nvSpPr>
        <p:spPr>
          <a:xfrm>
            <a:off x="0" y="594360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a:extLst>
              <a:ext uri="{FF2B5EF4-FFF2-40B4-BE49-F238E27FC236}">
                <a16:creationId xmlns:a16="http://schemas.microsoft.com/office/drawing/2014/main" id="{8794424E-93DD-A404-D05E-EF6030A76D3B}"/>
              </a:ext>
              <a:ext uri="{C183D7F6-B498-43B3-948B-1728B52AA6E4}">
                <adec:decorative xmlns:adec="http://schemas.microsoft.com/office/drawing/2017/decorative" val="1"/>
              </a:ext>
            </a:extLst>
          </p:cNvPr>
          <p:cNvCxnSpPr>
            <a:cxnSpLocks/>
          </p:cNvCxnSpPr>
          <p:nvPr userDrawn="1"/>
        </p:nvCxnSpPr>
        <p:spPr>
          <a:xfrm>
            <a:off x="896628" y="0"/>
            <a:ext cx="0" cy="6858000"/>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B03A3B6B-5129-A46A-A20C-5D7BC706C9B1}"/>
              </a:ext>
              <a:ext uri="{C183D7F6-B498-43B3-948B-1728B52AA6E4}">
                <adec:decorative xmlns:adec="http://schemas.microsoft.com/office/drawing/2017/decorative" val="1"/>
              </a:ext>
            </a:extLst>
          </p:cNvPr>
          <p:cNvSpPr/>
          <p:nvPr userDrawn="1"/>
        </p:nvSpPr>
        <p:spPr>
          <a:xfrm>
            <a:off x="11277600" y="0"/>
            <a:ext cx="914400" cy="914400"/>
          </a:xfrm>
          <a:prstGeom prst="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itle 7">
            <a:extLst>
              <a:ext uri="{FF2B5EF4-FFF2-40B4-BE49-F238E27FC236}">
                <a16:creationId xmlns:a16="http://schemas.microsoft.com/office/drawing/2014/main" id="{24E401A1-8CEE-5E1B-343B-D737433AE63F}"/>
              </a:ext>
            </a:extLst>
          </p:cNvPr>
          <p:cNvSpPr>
            <a:spLocks noGrp="1"/>
          </p:cNvSpPr>
          <p:nvPr>
            <p:ph type="title" hasCustomPrompt="1"/>
          </p:nvPr>
        </p:nvSpPr>
        <p:spPr>
          <a:xfrm>
            <a:off x="1317615" y="690513"/>
            <a:ext cx="4964671" cy="5253089"/>
          </a:xfrm>
        </p:spPr>
        <p:txBody>
          <a:bodyPr anchor="b">
            <a:normAutofit/>
          </a:bodyPr>
          <a:lstStyle>
            <a:lvl1pPr>
              <a:defRPr sz="6000">
                <a:solidFill>
                  <a:schemeClr val="bg1"/>
                </a:solidFill>
              </a:defRPr>
            </a:lvl1pPr>
          </a:lstStyle>
          <a:p>
            <a:r>
              <a:rPr lang="en-US"/>
              <a:t>Click to add title</a:t>
            </a:r>
          </a:p>
        </p:txBody>
      </p:sp>
      <p:sp>
        <p:nvSpPr>
          <p:cNvPr id="10" name="Content Placeholder 9">
            <a:extLst>
              <a:ext uri="{FF2B5EF4-FFF2-40B4-BE49-F238E27FC236}">
                <a16:creationId xmlns:a16="http://schemas.microsoft.com/office/drawing/2014/main" id="{AD608249-3D60-D3B2-68C5-778D0EA18F2D}"/>
              </a:ext>
            </a:extLst>
          </p:cNvPr>
          <p:cNvSpPr>
            <a:spLocks noGrp="1"/>
          </p:cNvSpPr>
          <p:nvPr>
            <p:ph sz="quarter" idx="10" hasCustomPrompt="1"/>
          </p:nvPr>
        </p:nvSpPr>
        <p:spPr>
          <a:xfrm>
            <a:off x="6282287" y="690466"/>
            <a:ext cx="4784372" cy="5253089"/>
          </a:xfrm>
        </p:spPr>
        <p:txBody>
          <a:bodyPr anchor="ctr">
            <a:normAutofit/>
          </a:bodyPr>
          <a:lstStyle>
            <a:lvl1pPr marL="0" indent="0">
              <a:lnSpc>
                <a:spcPct val="100000"/>
              </a:lnSpc>
              <a:spcBef>
                <a:spcPts val="0"/>
              </a:spcBef>
              <a:spcAft>
                <a:spcPts val="1200"/>
              </a:spcAft>
              <a:buNone/>
              <a:defRPr sz="2000">
                <a:solidFill>
                  <a:schemeClr val="bg1"/>
                </a:solidFill>
              </a:defRPr>
            </a:lvl1pPr>
            <a:lvl2pPr marL="742932" indent="-285744">
              <a:lnSpc>
                <a:spcPct val="100000"/>
              </a:lnSpc>
              <a:spcBef>
                <a:spcPts val="0"/>
              </a:spcBef>
              <a:spcAft>
                <a:spcPts val="1200"/>
              </a:spcAft>
              <a:buFont typeface="Arial" panose="020B0604020202020204" pitchFamily="34" charset="0"/>
              <a:buChar char="•"/>
              <a:defRPr sz="1800">
                <a:solidFill>
                  <a:schemeClr val="bg1"/>
                </a:solidFill>
              </a:defRPr>
            </a:lvl2pPr>
            <a:lvl3pPr marL="1200121" indent="-285744">
              <a:lnSpc>
                <a:spcPct val="100000"/>
              </a:lnSpc>
              <a:spcBef>
                <a:spcPts val="0"/>
              </a:spcBef>
              <a:spcAft>
                <a:spcPts val="1200"/>
              </a:spcAft>
              <a:buFont typeface="Arial" panose="020B0604020202020204" pitchFamily="34" charset="0"/>
              <a:buChar char="•"/>
              <a:defRPr sz="1600">
                <a:solidFill>
                  <a:schemeClr val="bg1"/>
                </a:solidFill>
              </a:defRPr>
            </a:lvl3pPr>
            <a:lvl4pPr marL="1657309" indent="-285744">
              <a:lnSpc>
                <a:spcPct val="100000"/>
              </a:lnSpc>
              <a:spcBef>
                <a:spcPts val="0"/>
              </a:spcBef>
              <a:spcAft>
                <a:spcPts val="1200"/>
              </a:spcAft>
              <a:buFont typeface="Arial" panose="020B0604020202020204" pitchFamily="34" charset="0"/>
              <a:buChar char="•"/>
              <a:defRPr sz="1400">
                <a:solidFill>
                  <a:schemeClr val="bg1"/>
                </a:solidFill>
              </a:defRPr>
            </a:lvl4pPr>
            <a:lvl5pPr marL="2114498" indent="-285744">
              <a:lnSpc>
                <a:spcPct val="100000"/>
              </a:lnSpc>
              <a:spcBef>
                <a:spcPts val="0"/>
              </a:spcBef>
              <a:spcAft>
                <a:spcPts val="1200"/>
              </a:spcAft>
              <a:buFont typeface="Arial" panose="020B0604020202020204" pitchFamily="34" charset="0"/>
              <a:buChar char="•"/>
              <a:defRPr sz="1400">
                <a:solidFill>
                  <a:schemeClr val="bg1"/>
                </a:solidFill>
              </a:defRPr>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871072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Secondary slides USG Widescreen grey">
    <p:spTree>
      <p:nvGrpSpPr>
        <p:cNvPr id="1" name=""/>
        <p:cNvGrpSpPr/>
        <p:nvPr/>
      </p:nvGrpSpPr>
      <p:grpSpPr>
        <a:xfrm>
          <a:off x="0" y="0"/>
          <a:ext cx="0" cy="0"/>
          <a:chOff x="0" y="0"/>
          <a:chExt cx="0" cy="0"/>
        </a:xfrm>
      </p:grpSpPr>
      <p:sp>
        <p:nvSpPr>
          <p:cNvPr id="2" name="Title 1"/>
          <p:cNvSpPr>
            <a:spLocks noGrp="1"/>
          </p:cNvSpPr>
          <p:nvPr>
            <p:ph type="title"/>
          </p:nvPr>
        </p:nvSpPr>
        <p:spPr>
          <a:xfrm>
            <a:off x="1625600" y="274639"/>
            <a:ext cx="9956800" cy="1143000"/>
          </a:xfrm>
        </p:spPr>
        <p:txBody>
          <a:bodyPr/>
          <a:lstStyle/>
          <a:p>
            <a:r>
              <a:rPr lang="en-US"/>
              <a:t>Click to edit Master title style</a:t>
            </a:r>
          </a:p>
        </p:txBody>
      </p:sp>
      <p:sp>
        <p:nvSpPr>
          <p:cNvPr id="3" name="Content Placeholder 2"/>
          <p:cNvSpPr>
            <a:spLocks noGrp="1"/>
          </p:cNvSpPr>
          <p:nvPr>
            <p:ph idx="1"/>
          </p:nvPr>
        </p:nvSpPr>
        <p:spPr/>
        <p:txBody>
          <a:bodyPr/>
          <a:lstStyle>
            <a:lvl2pPr>
              <a:defRPr>
                <a:latin typeface="Century Gothic"/>
                <a:cs typeface="Century Gothic"/>
              </a:defRPr>
            </a:lvl2pPr>
            <a:lvl3pPr>
              <a:defRPr>
                <a:latin typeface="Century Gothic"/>
                <a:cs typeface="Century Gothic"/>
              </a:defRPr>
            </a:lvl3pPr>
            <a:lvl4pPr>
              <a:defRPr>
                <a:latin typeface="Century Gothic"/>
                <a:cs typeface="Century Gothic"/>
              </a:defRPr>
            </a:lvl4pPr>
            <a:lvl5pPr>
              <a:defRPr>
                <a:latin typeface="Century Gothic"/>
                <a:cs typeface="Century Gothi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p>
            <a:fld id="{64336152-522D-534E-A387-BE770A7CAF94}" type="slidenum">
              <a:rPr lang="en-US" smtClean="0"/>
              <a:pPr/>
              <a:t>‹#›</a:t>
            </a:fld>
            <a:endParaRPr lang="en-US"/>
          </a:p>
        </p:txBody>
      </p:sp>
    </p:spTree>
    <p:extLst>
      <p:ext uri="{BB962C8B-B14F-4D97-AF65-F5344CB8AC3E}">
        <p14:creationId xmlns:p14="http://schemas.microsoft.com/office/powerpoint/2010/main" val="1756180050"/>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22400" y="1600201"/>
            <a:ext cx="4876800" cy="4343400"/>
          </a:xfrm>
        </p:spPr>
        <p:txBody>
          <a:bodyPr/>
          <a:lstStyle>
            <a:lvl1pPr>
              <a:defRPr sz="3733"/>
            </a:lvl1pPr>
            <a:lvl2pPr>
              <a:defRPr sz="3200">
                <a:latin typeface="Century Gothic"/>
                <a:cs typeface="Century Gothic"/>
              </a:defRPr>
            </a:lvl2pPr>
            <a:lvl3pPr>
              <a:defRPr sz="2667">
                <a:latin typeface="Century Gothic"/>
                <a:cs typeface="Century Gothic"/>
              </a:defRPr>
            </a:lvl3pPr>
            <a:lvl4pPr>
              <a:defRPr sz="2400">
                <a:latin typeface="Century Gothic"/>
                <a:cs typeface="Century Gothic"/>
              </a:defRPr>
            </a:lvl4pPr>
            <a:lvl5pPr>
              <a:defRPr sz="2400">
                <a:latin typeface="Century Gothic"/>
                <a:cs typeface="Century Gothic"/>
              </a:defRPr>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02400" y="1600200"/>
            <a:ext cx="5080000" cy="4343400"/>
          </a:xfrm>
        </p:spPr>
        <p:txBody>
          <a:bodyPr/>
          <a:lstStyle>
            <a:lvl1pPr>
              <a:defRPr sz="3733"/>
            </a:lvl1pPr>
            <a:lvl2pPr>
              <a:defRPr sz="3200">
                <a:latin typeface="Century Gothic"/>
                <a:cs typeface="Century Gothic"/>
              </a:defRPr>
            </a:lvl2pPr>
            <a:lvl3pPr>
              <a:defRPr sz="2667">
                <a:latin typeface="Century Gothic"/>
                <a:cs typeface="Century Gothic"/>
              </a:defRPr>
            </a:lvl3pPr>
            <a:lvl4pPr>
              <a:defRPr sz="2400">
                <a:latin typeface="Century Gothic"/>
                <a:cs typeface="Century Gothic"/>
              </a:defRPr>
            </a:lvl4pPr>
            <a:lvl5pPr>
              <a:defRPr sz="2400">
                <a:latin typeface="Century Gothic"/>
                <a:cs typeface="Century Gothic"/>
              </a:defRPr>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p:txBody>
          <a:bodyPr/>
          <a:lstStyle/>
          <a:p>
            <a:fld id="{64336152-522D-534E-A387-BE770A7CAF94}" type="slidenum">
              <a:rPr lang="en-US" smtClean="0"/>
              <a:pPr/>
              <a:t>‹#›</a:t>
            </a:fld>
            <a:endParaRPr lang="en-US"/>
          </a:p>
        </p:txBody>
      </p:sp>
    </p:spTree>
    <p:extLst>
      <p:ext uri="{BB962C8B-B14F-4D97-AF65-F5344CB8AC3E}">
        <p14:creationId xmlns:p14="http://schemas.microsoft.com/office/powerpoint/2010/main" val="19625335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Drag picture to placeholder or click icon to add</a:t>
            </a:r>
          </a:p>
        </p:txBody>
      </p:sp>
      <p:sp>
        <p:nvSpPr>
          <p:cNvPr id="4" name="Text Placeholder 3"/>
          <p:cNvSpPr>
            <a:spLocks noGrp="1"/>
          </p:cNvSpPr>
          <p:nvPr>
            <p:ph type="body" sz="half" idx="2"/>
          </p:nvPr>
        </p:nvSpPr>
        <p:spPr>
          <a:xfrm>
            <a:off x="2389717" y="5367339"/>
            <a:ext cx="7315200" cy="6524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Slide Number Placeholder 4"/>
          <p:cNvSpPr>
            <a:spLocks noGrp="1"/>
          </p:cNvSpPr>
          <p:nvPr>
            <p:ph type="sldNum" sz="quarter" idx="10"/>
          </p:nvPr>
        </p:nvSpPr>
        <p:spPr/>
        <p:txBody>
          <a:bodyPr/>
          <a:lstStyle/>
          <a:p>
            <a:fld id="{64336152-522D-534E-A387-BE770A7CAF94}" type="slidenum">
              <a:rPr lang="en-US" smtClean="0"/>
              <a:pPr/>
              <a:t>‹#›</a:t>
            </a:fld>
            <a:endParaRPr lang="en-US"/>
          </a:p>
        </p:txBody>
      </p:sp>
    </p:spTree>
    <p:extLst>
      <p:ext uri="{BB962C8B-B14F-4D97-AF65-F5344CB8AC3E}">
        <p14:creationId xmlns:p14="http://schemas.microsoft.com/office/powerpoint/2010/main" val="41257652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6921" y="273049"/>
            <a:ext cx="4011084" cy="1162051"/>
          </a:xfr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5689600" y="273052"/>
            <a:ext cx="5892800" cy="5594349"/>
          </a:xfrm>
        </p:spPr>
        <p:txBody>
          <a:bodyPr/>
          <a:lstStyle>
            <a:lvl1pPr>
              <a:defRPr sz="4267"/>
            </a:lvl1pPr>
            <a:lvl2pPr>
              <a:defRPr sz="3733">
                <a:latin typeface="Century Gothic"/>
                <a:cs typeface="Century Gothic"/>
              </a:defRPr>
            </a:lvl2pPr>
            <a:lvl3pPr>
              <a:defRPr sz="3200">
                <a:latin typeface="Century Gothic"/>
                <a:cs typeface="Century Gothic"/>
              </a:defRPr>
            </a:lvl3pPr>
            <a:lvl4pPr>
              <a:defRPr sz="2667">
                <a:latin typeface="Century Gothic"/>
                <a:cs typeface="Century Gothic"/>
              </a:defRPr>
            </a:lvl4pPr>
            <a:lvl5pPr>
              <a:defRPr sz="2667">
                <a:latin typeface="Century Gothic"/>
                <a:cs typeface="Century Gothic"/>
              </a:defRPr>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576921" y="1435103"/>
            <a:ext cx="4011084" cy="4432300"/>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Slide Number Placeholder 4"/>
          <p:cNvSpPr>
            <a:spLocks noGrp="1"/>
          </p:cNvSpPr>
          <p:nvPr>
            <p:ph type="sldNum" sz="quarter" idx="10"/>
          </p:nvPr>
        </p:nvSpPr>
        <p:spPr/>
        <p:txBody>
          <a:bodyPr/>
          <a:lstStyle/>
          <a:p>
            <a:fld id="{64336152-522D-534E-A387-BE770A7CAF94}" type="slidenum">
              <a:rPr lang="en-US" smtClean="0"/>
              <a:pPr/>
              <a:t>‹#›</a:t>
            </a:fld>
            <a:endParaRPr lang="en-US"/>
          </a:p>
        </p:txBody>
      </p:sp>
    </p:spTree>
    <p:extLst>
      <p:ext uri="{BB962C8B-B14F-4D97-AF65-F5344CB8AC3E}">
        <p14:creationId xmlns:p14="http://schemas.microsoft.com/office/powerpoint/2010/main" val="561310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82B1A-6DB0-4D7F-C5FE-C3190ADF10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63328E-B11C-CA91-6C0C-D3284FD8459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C35124-4ECA-6D20-A4DA-37D121F0BD16}"/>
              </a:ext>
            </a:extLst>
          </p:cNvPr>
          <p:cNvSpPr>
            <a:spLocks noGrp="1"/>
          </p:cNvSpPr>
          <p:nvPr>
            <p:ph type="dt" sz="half" idx="10"/>
          </p:nvPr>
        </p:nvSpPr>
        <p:spPr/>
        <p:txBody>
          <a:bodyPr/>
          <a:lstStyle/>
          <a:p>
            <a:fld id="{01D07AE9-2A2B-4BA0-BB6E-C098E538E923}" type="datetimeFigureOut">
              <a:rPr lang="en-US" smtClean="0"/>
              <a:t>5/22/2025</a:t>
            </a:fld>
            <a:endParaRPr lang="en-US"/>
          </a:p>
        </p:txBody>
      </p:sp>
      <p:sp>
        <p:nvSpPr>
          <p:cNvPr id="5" name="Footer Placeholder 4">
            <a:extLst>
              <a:ext uri="{FF2B5EF4-FFF2-40B4-BE49-F238E27FC236}">
                <a16:creationId xmlns:a16="http://schemas.microsoft.com/office/drawing/2014/main" id="{1C09DC47-7E6F-9E3D-E8C2-ABAAFF0F16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B7BEE0-C983-1056-47E1-9ECFF7C78DE3}"/>
              </a:ext>
            </a:extLst>
          </p:cNvPr>
          <p:cNvSpPr>
            <a:spLocks noGrp="1"/>
          </p:cNvSpPr>
          <p:nvPr>
            <p:ph type="sldNum" sz="quarter" idx="12"/>
          </p:nvPr>
        </p:nvSpPr>
        <p:spPr/>
        <p:txBody>
          <a:bodyPr/>
          <a:lstStyle/>
          <a:p>
            <a:fld id="{2B5C5A2C-8CF1-4EEE-95C4-A00BB3F9AA05}" type="slidenum">
              <a:rPr lang="en-US" smtClean="0"/>
              <a:t>‹#›</a:t>
            </a:fld>
            <a:endParaRPr lang="en-US"/>
          </a:p>
        </p:txBody>
      </p:sp>
    </p:spTree>
    <p:extLst>
      <p:ext uri="{BB962C8B-B14F-4D97-AF65-F5344CB8AC3E}">
        <p14:creationId xmlns:p14="http://schemas.microsoft.com/office/powerpoint/2010/main" val="3990270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149E1-95E3-3A13-5EB0-1E8E7DAD42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B3E15D-FD56-9CEF-8562-0193E1FA4D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ACE52FB-2A86-CA20-5EFE-BB32CC6E6A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597F3B-B8AD-B219-878A-C9DACB3E4B3E}"/>
              </a:ext>
            </a:extLst>
          </p:cNvPr>
          <p:cNvSpPr>
            <a:spLocks noGrp="1"/>
          </p:cNvSpPr>
          <p:nvPr>
            <p:ph type="dt" sz="half" idx="10"/>
          </p:nvPr>
        </p:nvSpPr>
        <p:spPr/>
        <p:txBody>
          <a:bodyPr/>
          <a:lstStyle/>
          <a:p>
            <a:fld id="{01D07AE9-2A2B-4BA0-BB6E-C098E538E923}" type="datetimeFigureOut">
              <a:rPr lang="en-US" smtClean="0"/>
              <a:t>5/22/2025</a:t>
            </a:fld>
            <a:endParaRPr lang="en-US"/>
          </a:p>
        </p:txBody>
      </p:sp>
      <p:sp>
        <p:nvSpPr>
          <p:cNvPr id="6" name="Footer Placeholder 5">
            <a:extLst>
              <a:ext uri="{FF2B5EF4-FFF2-40B4-BE49-F238E27FC236}">
                <a16:creationId xmlns:a16="http://schemas.microsoft.com/office/drawing/2014/main" id="{3DF3E2D5-9C65-B386-02D9-B4CAFF3A7B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6EAB01-7BAB-ABFE-6392-72718DF2CA3F}"/>
              </a:ext>
            </a:extLst>
          </p:cNvPr>
          <p:cNvSpPr>
            <a:spLocks noGrp="1"/>
          </p:cNvSpPr>
          <p:nvPr>
            <p:ph type="sldNum" sz="quarter" idx="12"/>
          </p:nvPr>
        </p:nvSpPr>
        <p:spPr/>
        <p:txBody>
          <a:bodyPr/>
          <a:lstStyle/>
          <a:p>
            <a:fld id="{2B5C5A2C-8CF1-4EEE-95C4-A00BB3F9AA05}" type="slidenum">
              <a:rPr lang="en-US" smtClean="0"/>
              <a:t>‹#›</a:t>
            </a:fld>
            <a:endParaRPr lang="en-US"/>
          </a:p>
        </p:txBody>
      </p:sp>
    </p:spTree>
    <p:extLst>
      <p:ext uri="{BB962C8B-B14F-4D97-AF65-F5344CB8AC3E}">
        <p14:creationId xmlns:p14="http://schemas.microsoft.com/office/powerpoint/2010/main" val="1555316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2288-1E11-BC61-BE79-322FF64688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80DDA5-3BBB-B912-CECC-A6559DB8C7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04B5BE-C94E-6A3B-894D-742CD55D42F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6E110F-3AEC-6AE8-BF0F-91636C5314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7C92734-0DF1-2144-52F1-3C9206B47B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3B5917A-4F50-5816-AE84-9F155DFC912D}"/>
              </a:ext>
            </a:extLst>
          </p:cNvPr>
          <p:cNvSpPr>
            <a:spLocks noGrp="1"/>
          </p:cNvSpPr>
          <p:nvPr>
            <p:ph type="dt" sz="half" idx="10"/>
          </p:nvPr>
        </p:nvSpPr>
        <p:spPr/>
        <p:txBody>
          <a:bodyPr/>
          <a:lstStyle/>
          <a:p>
            <a:fld id="{01D07AE9-2A2B-4BA0-BB6E-C098E538E923}" type="datetimeFigureOut">
              <a:rPr lang="en-US" smtClean="0"/>
              <a:t>5/22/2025</a:t>
            </a:fld>
            <a:endParaRPr lang="en-US"/>
          </a:p>
        </p:txBody>
      </p:sp>
      <p:sp>
        <p:nvSpPr>
          <p:cNvPr id="8" name="Footer Placeholder 7">
            <a:extLst>
              <a:ext uri="{FF2B5EF4-FFF2-40B4-BE49-F238E27FC236}">
                <a16:creationId xmlns:a16="http://schemas.microsoft.com/office/drawing/2014/main" id="{CF6D5FEB-2738-F55C-3660-728792596E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B695F8-A444-58BD-9978-738AFD8AA6E4}"/>
              </a:ext>
            </a:extLst>
          </p:cNvPr>
          <p:cNvSpPr>
            <a:spLocks noGrp="1"/>
          </p:cNvSpPr>
          <p:nvPr>
            <p:ph type="sldNum" sz="quarter" idx="12"/>
          </p:nvPr>
        </p:nvSpPr>
        <p:spPr/>
        <p:txBody>
          <a:bodyPr/>
          <a:lstStyle/>
          <a:p>
            <a:fld id="{2B5C5A2C-8CF1-4EEE-95C4-A00BB3F9AA05}" type="slidenum">
              <a:rPr lang="en-US" smtClean="0"/>
              <a:t>‹#›</a:t>
            </a:fld>
            <a:endParaRPr lang="en-US"/>
          </a:p>
        </p:txBody>
      </p:sp>
    </p:spTree>
    <p:extLst>
      <p:ext uri="{BB962C8B-B14F-4D97-AF65-F5344CB8AC3E}">
        <p14:creationId xmlns:p14="http://schemas.microsoft.com/office/powerpoint/2010/main" val="3817990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86ED6-3CDA-B790-53C4-375BA023E96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32FE21-8565-F711-41A7-772E6C07775A}"/>
              </a:ext>
            </a:extLst>
          </p:cNvPr>
          <p:cNvSpPr>
            <a:spLocks noGrp="1"/>
          </p:cNvSpPr>
          <p:nvPr>
            <p:ph type="dt" sz="half" idx="10"/>
          </p:nvPr>
        </p:nvSpPr>
        <p:spPr/>
        <p:txBody>
          <a:bodyPr/>
          <a:lstStyle/>
          <a:p>
            <a:fld id="{01D07AE9-2A2B-4BA0-BB6E-C098E538E923}" type="datetimeFigureOut">
              <a:rPr lang="en-US" smtClean="0"/>
              <a:t>5/22/2025</a:t>
            </a:fld>
            <a:endParaRPr lang="en-US"/>
          </a:p>
        </p:txBody>
      </p:sp>
      <p:sp>
        <p:nvSpPr>
          <p:cNvPr id="4" name="Footer Placeholder 3">
            <a:extLst>
              <a:ext uri="{FF2B5EF4-FFF2-40B4-BE49-F238E27FC236}">
                <a16:creationId xmlns:a16="http://schemas.microsoft.com/office/drawing/2014/main" id="{C1B0BDDB-5FE2-1BA0-03DE-21D1B3C5461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0ECDB0-82A2-D76A-020D-8E3C6E4322FD}"/>
              </a:ext>
            </a:extLst>
          </p:cNvPr>
          <p:cNvSpPr>
            <a:spLocks noGrp="1"/>
          </p:cNvSpPr>
          <p:nvPr>
            <p:ph type="sldNum" sz="quarter" idx="12"/>
          </p:nvPr>
        </p:nvSpPr>
        <p:spPr/>
        <p:txBody>
          <a:bodyPr/>
          <a:lstStyle/>
          <a:p>
            <a:fld id="{2B5C5A2C-8CF1-4EEE-95C4-A00BB3F9AA05}" type="slidenum">
              <a:rPr lang="en-US" smtClean="0"/>
              <a:t>‹#›</a:t>
            </a:fld>
            <a:endParaRPr lang="en-US"/>
          </a:p>
        </p:txBody>
      </p:sp>
    </p:spTree>
    <p:extLst>
      <p:ext uri="{BB962C8B-B14F-4D97-AF65-F5344CB8AC3E}">
        <p14:creationId xmlns:p14="http://schemas.microsoft.com/office/powerpoint/2010/main" val="3319373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990BB3-0FBC-A828-2D62-FE609BDF4BCA}"/>
              </a:ext>
            </a:extLst>
          </p:cNvPr>
          <p:cNvSpPr>
            <a:spLocks noGrp="1"/>
          </p:cNvSpPr>
          <p:nvPr>
            <p:ph type="dt" sz="half" idx="10"/>
          </p:nvPr>
        </p:nvSpPr>
        <p:spPr/>
        <p:txBody>
          <a:bodyPr/>
          <a:lstStyle/>
          <a:p>
            <a:fld id="{01D07AE9-2A2B-4BA0-BB6E-C098E538E923}" type="datetimeFigureOut">
              <a:rPr lang="en-US" smtClean="0"/>
              <a:t>5/22/2025</a:t>
            </a:fld>
            <a:endParaRPr lang="en-US"/>
          </a:p>
        </p:txBody>
      </p:sp>
      <p:sp>
        <p:nvSpPr>
          <p:cNvPr id="3" name="Footer Placeholder 2">
            <a:extLst>
              <a:ext uri="{FF2B5EF4-FFF2-40B4-BE49-F238E27FC236}">
                <a16:creationId xmlns:a16="http://schemas.microsoft.com/office/drawing/2014/main" id="{7FD259D7-04B7-D67D-F68E-B277C89DD04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B34CE42-95EB-A961-B792-DC45951E8598}"/>
              </a:ext>
            </a:extLst>
          </p:cNvPr>
          <p:cNvSpPr>
            <a:spLocks noGrp="1"/>
          </p:cNvSpPr>
          <p:nvPr>
            <p:ph type="sldNum" sz="quarter" idx="12"/>
          </p:nvPr>
        </p:nvSpPr>
        <p:spPr/>
        <p:txBody>
          <a:bodyPr/>
          <a:lstStyle/>
          <a:p>
            <a:fld id="{2B5C5A2C-8CF1-4EEE-95C4-A00BB3F9AA05}" type="slidenum">
              <a:rPr lang="en-US" smtClean="0"/>
              <a:t>‹#›</a:t>
            </a:fld>
            <a:endParaRPr lang="en-US"/>
          </a:p>
        </p:txBody>
      </p:sp>
    </p:spTree>
    <p:extLst>
      <p:ext uri="{BB962C8B-B14F-4D97-AF65-F5344CB8AC3E}">
        <p14:creationId xmlns:p14="http://schemas.microsoft.com/office/powerpoint/2010/main" val="2623972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B47E9-47EE-5F29-47A7-24D85E32A6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4DBA719-5745-159F-5E28-0AC0F85C9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1E517F-5994-C6B6-9CC8-EF3FA9C528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C04817-7B89-72FB-FCF5-F50854679F19}"/>
              </a:ext>
            </a:extLst>
          </p:cNvPr>
          <p:cNvSpPr>
            <a:spLocks noGrp="1"/>
          </p:cNvSpPr>
          <p:nvPr>
            <p:ph type="dt" sz="half" idx="10"/>
          </p:nvPr>
        </p:nvSpPr>
        <p:spPr/>
        <p:txBody>
          <a:bodyPr/>
          <a:lstStyle/>
          <a:p>
            <a:fld id="{01D07AE9-2A2B-4BA0-BB6E-C098E538E923}" type="datetimeFigureOut">
              <a:rPr lang="en-US" smtClean="0"/>
              <a:t>5/22/2025</a:t>
            </a:fld>
            <a:endParaRPr lang="en-US"/>
          </a:p>
        </p:txBody>
      </p:sp>
      <p:sp>
        <p:nvSpPr>
          <p:cNvPr id="6" name="Footer Placeholder 5">
            <a:extLst>
              <a:ext uri="{FF2B5EF4-FFF2-40B4-BE49-F238E27FC236}">
                <a16:creationId xmlns:a16="http://schemas.microsoft.com/office/drawing/2014/main" id="{85FF58FF-EC99-D28A-C706-CA29DF617E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66898A-3D23-5A86-0A73-7BDB7DDD668C}"/>
              </a:ext>
            </a:extLst>
          </p:cNvPr>
          <p:cNvSpPr>
            <a:spLocks noGrp="1"/>
          </p:cNvSpPr>
          <p:nvPr>
            <p:ph type="sldNum" sz="quarter" idx="12"/>
          </p:nvPr>
        </p:nvSpPr>
        <p:spPr/>
        <p:txBody>
          <a:bodyPr/>
          <a:lstStyle/>
          <a:p>
            <a:fld id="{2B5C5A2C-8CF1-4EEE-95C4-A00BB3F9AA05}" type="slidenum">
              <a:rPr lang="en-US" smtClean="0"/>
              <a:t>‹#›</a:t>
            </a:fld>
            <a:endParaRPr lang="en-US"/>
          </a:p>
        </p:txBody>
      </p:sp>
    </p:spTree>
    <p:extLst>
      <p:ext uri="{BB962C8B-B14F-4D97-AF65-F5344CB8AC3E}">
        <p14:creationId xmlns:p14="http://schemas.microsoft.com/office/powerpoint/2010/main" val="3890558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98D0F-5D45-815E-C1E0-D5BBC18EAF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08BC34-F6DC-2C2A-FB59-EB1EEE5977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968F77A-1AF9-5AE6-6847-D4D8C79E15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B79D2F-67D3-B30F-A770-19ABC7DDFE89}"/>
              </a:ext>
            </a:extLst>
          </p:cNvPr>
          <p:cNvSpPr>
            <a:spLocks noGrp="1"/>
          </p:cNvSpPr>
          <p:nvPr>
            <p:ph type="dt" sz="half" idx="10"/>
          </p:nvPr>
        </p:nvSpPr>
        <p:spPr/>
        <p:txBody>
          <a:bodyPr/>
          <a:lstStyle/>
          <a:p>
            <a:fld id="{01D07AE9-2A2B-4BA0-BB6E-C098E538E923}" type="datetimeFigureOut">
              <a:rPr lang="en-US" smtClean="0"/>
              <a:t>5/22/2025</a:t>
            </a:fld>
            <a:endParaRPr lang="en-US"/>
          </a:p>
        </p:txBody>
      </p:sp>
      <p:sp>
        <p:nvSpPr>
          <p:cNvPr id="6" name="Footer Placeholder 5">
            <a:extLst>
              <a:ext uri="{FF2B5EF4-FFF2-40B4-BE49-F238E27FC236}">
                <a16:creationId xmlns:a16="http://schemas.microsoft.com/office/drawing/2014/main" id="{5708FD4F-F59C-EF92-1F9B-1EBE99A7E2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02E0A5-4EEB-047F-A4BA-3B0A3C7A6472}"/>
              </a:ext>
            </a:extLst>
          </p:cNvPr>
          <p:cNvSpPr>
            <a:spLocks noGrp="1"/>
          </p:cNvSpPr>
          <p:nvPr>
            <p:ph type="sldNum" sz="quarter" idx="12"/>
          </p:nvPr>
        </p:nvSpPr>
        <p:spPr/>
        <p:txBody>
          <a:bodyPr/>
          <a:lstStyle/>
          <a:p>
            <a:fld id="{2B5C5A2C-8CF1-4EEE-95C4-A00BB3F9AA05}" type="slidenum">
              <a:rPr lang="en-US" smtClean="0"/>
              <a:t>‹#›</a:t>
            </a:fld>
            <a:endParaRPr lang="en-US"/>
          </a:p>
        </p:txBody>
      </p:sp>
    </p:spTree>
    <p:extLst>
      <p:ext uri="{BB962C8B-B14F-4D97-AF65-F5344CB8AC3E}">
        <p14:creationId xmlns:p14="http://schemas.microsoft.com/office/powerpoint/2010/main" val="4194339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image" Target="../media/image1.png"/><Relationship Id="rId5" Type="http://schemas.openxmlformats.org/officeDocument/2006/relationships/theme" Target="../theme/theme3.xml"/><Relationship Id="rId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644F47-4301-7FD1-96D4-ACC14F8741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6FFE07B-6368-0F4F-DC40-B394AE78F4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F9490C-8DCB-30D4-F8E6-6E5B56004C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1D07AE9-2A2B-4BA0-BB6E-C098E538E923}" type="datetimeFigureOut">
              <a:rPr lang="en-US" smtClean="0"/>
              <a:t>5/22/2025</a:t>
            </a:fld>
            <a:endParaRPr lang="en-US"/>
          </a:p>
        </p:txBody>
      </p:sp>
      <p:sp>
        <p:nvSpPr>
          <p:cNvPr id="5" name="Footer Placeholder 4">
            <a:extLst>
              <a:ext uri="{FF2B5EF4-FFF2-40B4-BE49-F238E27FC236}">
                <a16:creationId xmlns:a16="http://schemas.microsoft.com/office/drawing/2014/main" id="{847DFDF0-4695-323B-D467-C1F6621B44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AE7727B-DBF1-0DB6-F253-305B5F5E28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B5C5A2C-8CF1-4EEE-95C4-A00BB3F9AA05}" type="slidenum">
              <a:rPr lang="en-US" smtClean="0"/>
              <a:t>‹#›</a:t>
            </a:fld>
            <a:endParaRPr lang="en-US"/>
          </a:p>
        </p:txBody>
      </p:sp>
    </p:spTree>
    <p:extLst>
      <p:ext uri="{BB962C8B-B14F-4D97-AF65-F5344CB8AC3E}">
        <p14:creationId xmlns:p14="http://schemas.microsoft.com/office/powerpoint/2010/main" val="1966627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2F216-62F1-7E0B-63FD-51C27CDAA1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61F31D-B959-2AD8-9208-FF08B574DB47}"/>
              </a:ext>
            </a:extLst>
          </p:cNvPr>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32C8C7-5C6C-400B-AEC0-4D8178161BBD}"/>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900" b="0" cap="all" spc="151" baseline="0">
                <a:solidFill>
                  <a:schemeClr val="bg2">
                    <a:lumMod val="50000"/>
                  </a:schemeClr>
                </a:solidFill>
                <a:latin typeface="Univers Light" panose="020B0403020202020204" pitchFamily="34" charset="0"/>
              </a:defRPr>
            </a:lvl1pPr>
          </a:lstStyle>
          <a:p>
            <a:endParaRPr lang="en-US"/>
          </a:p>
        </p:txBody>
      </p:sp>
      <p:sp>
        <p:nvSpPr>
          <p:cNvPr id="5" name="Footer Placeholder 4">
            <a:extLst>
              <a:ext uri="{FF2B5EF4-FFF2-40B4-BE49-F238E27FC236}">
                <a16:creationId xmlns:a16="http://schemas.microsoft.com/office/drawing/2014/main" id="{4B7105D6-7B52-4B7D-9473-BCD571A93A09}"/>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900" b="0" cap="all" spc="151" baseline="0">
                <a:solidFill>
                  <a:schemeClr val="bg2">
                    <a:lumMod val="50000"/>
                  </a:schemeClr>
                </a:solidFill>
                <a:latin typeface="Univers Light" panose="020B0403020202020204" pitchFamily="34" charset="0"/>
              </a:defRPr>
            </a:lvl1pPr>
          </a:lstStyle>
          <a:p>
            <a:endParaRPr lang="en-US"/>
          </a:p>
        </p:txBody>
      </p:sp>
      <p:sp>
        <p:nvSpPr>
          <p:cNvPr id="6" name="Slide Number Placeholder 5">
            <a:extLst>
              <a:ext uri="{FF2B5EF4-FFF2-40B4-BE49-F238E27FC236}">
                <a16:creationId xmlns:a16="http://schemas.microsoft.com/office/drawing/2014/main" id="{B13EAA0A-7090-4FA3-AD1C-CD4570404021}"/>
              </a:ext>
            </a:extLst>
          </p:cNvPr>
          <p:cNvSpPr>
            <a:spLocks noGrp="1"/>
          </p:cNvSpPr>
          <p:nvPr>
            <p:ph type="sldNum" sz="quarter" idx="4"/>
          </p:nvPr>
        </p:nvSpPr>
        <p:spPr>
          <a:xfrm>
            <a:off x="412138" y="5943601"/>
            <a:ext cx="968983" cy="651912"/>
          </a:xfrm>
          <a:prstGeom prst="rect">
            <a:avLst/>
          </a:prstGeom>
        </p:spPr>
        <p:txBody>
          <a:bodyPr vert="horz" lIns="91440" tIns="45720" rIns="91440" bIns="45720" rtlCol="0" anchor="ctr"/>
          <a:lstStyle>
            <a:lvl1pPr algn="ctr">
              <a:defRPr sz="1200" b="1" spc="151" baseline="0">
                <a:solidFill>
                  <a:schemeClr val="tx1"/>
                </a:solidFill>
                <a:latin typeface="+mn-lt"/>
              </a:defRPr>
            </a:lvl1pPr>
          </a:lstStyle>
          <a:p>
            <a:fld id="{18D65601-5AE2-46FC-B138-694DDD2B510D}" type="slidenum">
              <a:rPr lang="en-US" smtClean="0"/>
              <a:pPr/>
              <a:t>‹#›</a:t>
            </a:fld>
            <a:endParaRPr lang="en-US"/>
          </a:p>
        </p:txBody>
      </p:sp>
    </p:spTree>
    <p:extLst>
      <p:ext uri="{BB962C8B-B14F-4D97-AF65-F5344CB8AC3E}">
        <p14:creationId xmlns:p14="http://schemas.microsoft.com/office/powerpoint/2010/main" val="7933336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schemeClr>
            </a:gs>
            <a:gs pos="100000">
              <a:schemeClr val="bg1">
                <a:shade val="30000"/>
                <a:satMod val="200000"/>
                <a:alpha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25600" y="274639"/>
            <a:ext cx="9956800" cy="1143000"/>
          </a:xfrm>
          <a:prstGeom prst="rect">
            <a:avLst/>
          </a:prstGeom>
        </p:spPr>
        <p:txBody>
          <a:bodyPr vert="horz" lIns="91440" tIns="45720" rIns="91440" bIns="45720" rtlCol="0" anchor="ctr">
            <a:normAutofit/>
          </a:bodyPr>
          <a:lstStyle/>
          <a:p>
            <a:r>
              <a:rPr lang="en-US"/>
              <a:t>Page Title</a:t>
            </a:r>
          </a:p>
        </p:txBody>
      </p:sp>
      <p:sp>
        <p:nvSpPr>
          <p:cNvPr id="3" name="Text Placeholder 2"/>
          <p:cNvSpPr>
            <a:spLocks noGrp="1"/>
          </p:cNvSpPr>
          <p:nvPr>
            <p:ph type="body" idx="1"/>
          </p:nvPr>
        </p:nvSpPr>
        <p:spPr>
          <a:xfrm>
            <a:off x="1625600" y="1600201"/>
            <a:ext cx="9956800" cy="4191000"/>
          </a:xfrm>
          <a:prstGeom prst="rect">
            <a:avLst/>
          </a:prstGeom>
        </p:spPr>
        <p:txBody>
          <a:bodyPr vert="horz" lIns="91440" tIns="45720" rIns="91440" bIns="45720" rtlCol="0">
            <a:normAutofit/>
          </a:bodyPr>
          <a:lstStyle/>
          <a:p>
            <a:pPr lvl="0"/>
            <a:r>
              <a:rPr lang="en-US"/>
              <a:t>Click to add text</a:t>
            </a:r>
          </a:p>
        </p:txBody>
      </p:sp>
      <p:cxnSp>
        <p:nvCxnSpPr>
          <p:cNvPr id="9" name="Straight Connector 8"/>
          <p:cNvCxnSpPr/>
          <p:nvPr/>
        </p:nvCxnSpPr>
        <p:spPr>
          <a:xfrm flipV="1">
            <a:off x="256032" y="228600"/>
            <a:ext cx="0" cy="5740400"/>
          </a:xfrm>
          <a:prstGeom prst="line">
            <a:avLst/>
          </a:prstGeom>
          <a:ln>
            <a:solidFill>
              <a:srgbClr val="0038A8"/>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016000" y="6635496"/>
            <a:ext cx="10769600" cy="0"/>
          </a:xfrm>
          <a:prstGeom prst="line">
            <a:avLst/>
          </a:prstGeom>
          <a:ln>
            <a:solidFill>
              <a:srgbClr val="0038A8"/>
            </a:solidFill>
          </a:ln>
        </p:spPr>
        <p:style>
          <a:lnRef idx="2">
            <a:schemeClr val="accent1"/>
          </a:lnRef>
          <a:fillRef idx="0">
            <a:schemeClr val="accent1"/>
          </a:fillRef>
          <a:effectRef idx="1">
            <a:schemeClr val="accent1"/>
          </a:effectRef>
          <a:fontRef idx="minor">
            <a:schemeClr val="tx1"/>
          </a:fontRef>
        </p:style>
      </p:cxnSp>
      <p:pic>
        <p:nvPicPr>
          <p:cNvPr id="5" name="Picture 4" descr="usg_logo_black-03.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03200" y="5969000"/>
            <a:ext cx="3352800" cy="761677"/>
          </a:xfrm>
          <a:prstGeom prst="rect">
            <a:avLst/>
          </a:prstGeom>
        </p:spPr>
      </p:pic>
      <p:sp>
        <p:nvSpPr>
          <p:cNvPr id="4" name="Slide Number Placeholder 3"/>
          <p:cNvSpPr>
            <a:spLocks noGrp="1"/>
          </p:cNvSpPr>
          <p:nvPr>
            <p:ph type="sldNum" sz="quarter" idx="4"/>
          </p:nvPr>
        </p:nvSpPr>
        <p:spPr>
          <a:xfrm>
            <a:off x="10846232" y="6230113"/>
            <a:ext cx="736168" cy="366183"/>
          </a:xfrm>
          <a:prstGeom prst="rect">
            <a:avLst/>
          </a:prstGeom>
        </p:spPr>
        <p:txBody>
          <a:bodyPr vert="horz" lIns="91440" tIns="45720" rIns="91440" bIns="45720" rtlCol="0" anchor="ctr"/>
          <a:lstStyle>
            <a:lvl1pPr algn="r">
              <a:defRPr sz="1600">
                <a:solidFill>
                  <a:schemeClr val="tx1"/>
                </a:solidFill>
                <a:latin typeface="Century Gothic"/>
                <a:cs typeface="Century Gothic"/>
              </a:defRPr>
            </a:lvl1pPr>
          </a:lstStyle>
          <a:p>
            <a:fld id="{64336152-522D-534E-A387-BE770A7CAF94}" type="slidenum">
              <a:rPr lang="en-US" smtClean="0"/>
              <a:pPr/>
              <a:t>‹#›</a:t>
            </a:fld>
            <a:endParaRPr lang="en-US"/>
          </a:p>
        </p:txBody>
      </p:sp>
    </p:spTree>
    <p:extLst>
      <p:ext uri="{BB962C8B-B14F-4D97-AF65-F5344CB8AC3E}">
        <p14:creationId xmlns:p14="http://schemas.microsoft.com/office/powerpoint/2010/main" val="335907816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Lst>
  <p:hf hdr="0" ftr="0" dt="0"/>
  <p:txStyles>
    <p:titleStyle>
      <a:lvl1pPr marL="0" marR="0" indent="0" algn="ctr" defTabSz="1219170" rtl="0" eaLnBrk="1" fontAlgn="auto" latinLnBrk="0" hangingPunct="1">
        <a:lnSpc>
          <a:spcPct val="100000"/>
        </a:lnSpc>
        <a:spcBef>
          <a:spcPct val="0"/>
        </a:spcBef>
        <a:spcAft>
          <a:spcPts val="0"/>
        </a:spcAft>
        <a:buClrTx/>
        <a:buSzTx/>
        <a:buFontTx/>
        <a:buNone/>
        <a:tabLst/>
        <a:defRPr sz="4800" kern="1200">
          <a:solidFill>
            <a:schemeClr val="tx1"/>
          </a:solidFill>
          <a:latin typeface="Century Gothic"/>
          <a:ea typeface="+mj-ea"/>
          <a:cs typeface="+mj-cs"/>
        </a:defRPr>
      </a:lvl1pPr>
    </p:titleStyle>
    <p:bodyStyle>
      <a:lvl1pPr marL="457189" indent="-457189" algn="l" defTabSz="1219170" rtl="0" eaLnBrk="1" latinLnBrk="0" hangingPunct="1">
        <a:spcBef>
          <a:spcPct val="20000"/>
        </a:spcBef>
        <a:buFont typeface="Arial" pitchFamily="34" charset="0"/>
        <a:buChar char="•"/>
        <a:defRPr sz="4267" kern="1200">
          <a:solidFill>
            <a:schemeClr val="tx1"/>
          </a:solidFill>
          <a:latin typeface="Century Gothic"/>
          <a:ea typeface="+mn-ea"/>
          <a:cs typeface="Century Gothic"/>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Century"/>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Century"/>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Century"/>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Century"/>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jgalle.com/wp-content/uploads/2025/05/4a-High-Impact-Practices-worksheet.docx" TargetMode="External"/><Relationship Id="rId13" Type="http://schemas.openxmlformats.org/officeDocument/2006/relationships/hyperlink" Target="https://jgalle.com/wp-content/uploads/2024/11/Course-redesign-webinar-nov-21.pdf" TargetMode="External"/><Relationship Id="rId3" Type="http://schemas.openxmlformats.org/officeDocument/2006/relationships/hyperlink" Target="https://jgalle.com/wp-content/uploads/2024/10/Meauxmentum-Scholars-Workshop-2024-collated-slides.pdf" TargetMode="External"/><Relationship Id="rId7" Type="http://schemas.openxmlformats.org/officeDocument/2006/relationships/hyperlink" Target="https://jgalle.com/wp-content/uploads/2025/05/4b-8-KEY-ELEMENTS-Worksheet.docx" TargetMode="External"/><Relationship Id="rId12" Type="http://schemas.openxmlformats.org/officeDocument/2006/relationships/hyperlink" Target="https://jgalle.com/wp-content/uploads/2024/11/SoTL-talk-fall-24-MS-program-notes-inc2.pdf" TargetMode="External"/><Relationship Id="rId17" Type="http://schemas.openxmlformats.org/officeDocument/2006/relationships/hyperlink" Target="https://jgalle.com/wp-content/uploads/2025/05/2025-MS-FLC-meeting-for-April-in-person.pptx" TargetMode="External"/><Relationship Id="rId2" Type="http://schemas.openxmlformats.org/officeDocument/2006/relationships/notesSlide" Target="../notesSlides/notesSlide1.xml"/><Relationship Id="rId16" Type="http://schemas.openxmlformats.org/officeDocument/2006/relationships/hyperlink" Target="https://jgalle.com/wp-content/uploads/2025/05/00-March-checkin-Courses-for-our-Learners-MS-Final-Reports.pptx" TargetMode="External"/><Relationship Id="rId1" Type="http://schemas.openxmlformats.org/officeDocument/2006/relationships/slideLayout" Target="../slideLayouts/slideLayout18.xml"/><Relationship Id="rId6" Type="http://schemas.openxmlformats.org/officeDocument/2006/relationships/hyperlink" Target="https://jgalle.com/wp-content/uploads/2025/05/3-TiLT-worksheet.docx" TargetMode="External"/><Relationship Id="rId11" Type="http://schemas.openxmlformats.org/officeDocument/2006/relationships/hyperlink" Target="https://jgalle.com/wp-content/uploads/2024/11/Best-Practices-in-Online-Teaching_Presentation-at-Louisiana-Board-of-Regents.pdf" TargetMode="External"/><Relationship Id="rId5" Type="http://schemas.openxmlformats.org/officeDocument/2006/relationships/hyperlink" Target="https://jgalle.com/wp-content/uploads/2025/05/2-ST-Inventory-of-Possible-Practices.docx" TargetMode="External"/><Relationship Id="rId15" Type="http://schemas.openxmlformats.org/officeDocument/2006/relationships/hyperlink" Target="https://jgalle.com/wp-content/uploads/2025/02/February-2025-check-in-ppt-with-Notes.pdf" TargetMode="External"/><Relationship Id="rId10" Type="http://schemas.openxmlformats.org/officeDocument/2006/relationships/hyperlink" Target="https://jgalle.com/wp-content/uploads/2024/11/Meauxmentum-Scholars-GenAI-copy.pdf" TargetMode="External"/><Relationship Id="rId4" Type="http://schemas.openxmlformats.org/officeDocument/2006/relationships/hyperlink" Target="https://onedrive.live.com/?redeem=aHR0cHM6Ly8xZHJ2Lm1zL2IvYy8xNzA2OTUyMTBlNmMyZWViL0Vic1VPSTU5LWV0Qm4tQ2NCY1pxUE93QjVFc21CdFhXSEY0amtTX0hLcW1wV3c%5FZT1LbWVpeDk&amp;cid=170695210E6C2EEB&amp;id=170695210E6C2EEB%21s8e3814bbf97d41eb9fe09c05c66a3cec&amp;parId=170695210E6C2EEB%21s2dec62fc1dff431f8a513cfe6868fce4&amp;o=OneUp" TargetMode="External"/><Relationship Id="rId9" Type="http://schemas.openxmlformats.org/officeDocument/2006/relationships/hyperlink" Target="https://jgalle.com/wp-content/uploads/2024/10/8-MS-2.0-Sept-4th-webinar-slides.pdf" TargetMode="External"/><Relationship Id="rId14" Type="http://schemas.openxmlformats.org/officeDocument/2006/relationships/hyperlink" Target="https://jgalle.com/wp-content/uploads/2025/01/2025-checkin-MS-FLC-meeting-finalUSE.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eachinginhighered.com/podcast/small-teaching-reprised/" TargetMode="External"/><Relationship Id="rId7" Type="http://schemas.openxmlformats.org/officeDocument/2006/relationships/hyperlink" Target="https://cei.bd.psu.edu/2021/08/09/small-teaching-tips-the-beginning-middle-and-end-of-class/" TargetMode="External"/><Relationship Id="rId2" Type="http://schemas.openxmlformats.org/officeDocument/2006/relationships/notesSlide" Target="../notesSlides/notesSlide2.xml"/><Relationship Id="rId1" Type="http://schemas.openxmlformats.org/officeDocument/2006/relationships/slideLayout" Target="../slideLayouts/slideLayout16.xml"/><Relationship Id="rId6" Type="http://schemas.openxmlformats.org/officeDocument/2006/relationships/hyperlink" Target="https://www.ala.org/acrl/publications/keeping_up_with/small_teaching" TargetMode="External"/><Relationship Id="rId5" Type="http://schemas.openxmlformats.org/officeDocument/2006/relationships/hyperlink" Target="https://gcci.uconn.edu/2019/08/19/applying-james-langs-small-teaching-in-stem-classrooms/" TargetMode="External"/><Relationship Id="rId4" Type="http://schemas.openxmlformats.org/officeDocument/2006/relationships/hyperlink" Target="https://crln.acrl.org/index.php/crlnews/article/view/24768/32616"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5.xml"/><Relationship Id="rId4" Type="http://schemas.openxmlformats.org/officeDocument/2006/relationships/hyperlink" Target="https://tilthighered.com/tiltexamplesandresource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aacu.org/trending-topics/high-impact" TargetMode="External"/><Relationship Id="rId2" Type="http://schemas.openxmlformats.org/officeDocument/2006/relationships/notesSlide" Target="../notesSlides/notesSlide4.xml"/><Relationship Id="rId1" Type="http://schemas.openxmlformats.org/officeDocument/2006/relationships/slideLayout" Target="../slideLayouts/slideLayout16.xml"/><Relationship Id="rId5" Type="http://schemas.openxmlformats.org/officeDocument/2006/relationships/hyperlink" Target="https://www.tbr.edu/student-success/high-impact-practices" TargetMode="External"/><Relationship Id="rId4" Type="http://schemas.openxmlformats.org/officeDocument/2006/relationships/hyperlink" Target="https://teaching.resources.osu.edu/teaching-topics/high-impact-practices-enhanc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27254-F01C-6399-DE58-A5B387D0926F}"/>
              </a:ext>
            </a:extLst>
          </p:cNvPr>
          <p:cNvSpPr>
            <a:spLocks noGrp="1"/>
          </p:cNvSpPr>
          <p:nvPr>
            <p:ph type="ctrTitle"/>
          </p:nvPr>
        </p:nvSpPr>
        <p:spPr>
          <a:xfrm>
            <a:off x="1524000" y="1122363"/>
            <a:ext cx="9144000" cy="918873"/>
          </a:xfrm>
        </p:spPr>
        <p:txBody>
          <a:bodyPr>
            <a:normAutofit fontScale="90000"/>
          </a:bodyPr>
          <a:lstStyle/>
          <a:p>
            <a:r>
              <a:rPr lang="en-US" dirty="0" err="1"/>
              <a:t>Meauxmentum</a:t>
            </a:r>
            <a:r>
              <a:rPr lang="en-US" dirty="0"/>
              <a:t> Scholar Program</a:t>
            </a:r>
          </a:p>
        </p:txBody>
      </p:sp>
      <p:sp>
        <p:nvSpPr>
          <p:cNvPr id="3" name="Subtitle 2">
            <a:extLst>
              <a:ext uri="{FF2B5EF4-FFF2-40B4-BE49-F238E27FC236}">
                <a16:creationId xmlns:a16="http://schemas.microsoft.com/office/drawing/2014/main" id="{F088C9C5-E3CE-5ECC-D0C6-5EAD6E77A95E}"/>
              </a:ext>
            </a:extLst>
          </p:cNvPr>
          <p:cNvSpPr>
            <a:spLocks noGrp="1"/>
          </p:cNvSpPr>
          <p:nvPr>
            <p:ph type="subTitle" idx="1"/>
          </p:nvPr>
        </p:nvSpPr>
        <p:spPr/>
        <p:txBody>
          <a:bodyPr/>
          <a:lstStyle/>
          <a:p>
            <a:r>
              <a:rPr lang="en-US" dirty="0"/>
              <a:t>Resources, presentations, websites</a:t>
            </a:r>
          </a:p>
          <a:p>
            <a:endParaRPr lang="en-US" dirty="0"/>
          </a:p>
        </p:txBody>
      </p:sp>
    </p:spTree>
    <p:extLst>
      <p:ext uri="{BB962C8B-B14F-4D97-AF65-F5344CB8AC3E}">
        <p14:creationId xmlns:p14="http://schemas.microsoft.com/office/powerpoint/2010/main" val="1926672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6">
            <a:lumMod val="20000"/>
            <a:lumOff val="80000"/>
          </a:schemeClr>
        </a:solidFill>
        <a:effectLst/>
      </p:bgPr>
    </p:bg>
    <p:spTree>
      <p:nvGrpSpPr>
        <p:cNvPr id="1" name="">
          <a:extLst>
            <a:ext uri="{FF2B5EF4-FFF2-40B4-BE49-F238E27FC236}">
              <a16:creationId xmlns:a16="http://schemas.microsoft.com/office/drawing/2014/main" id="{FC690F0B-A70F-0CA6-59DC-728CC67B2C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50CA00-4D92-3AA4-2EE7-238B6BF961D2}"/>
              </a:ext>
            </a:extLst>
          </p:cNvPr>
          <p:cNvSpPr>
            <a:spLocks noGrp="1"/>
          </p:cNvSpPr>
          <p:nvPr>
            <p:ph type="title"/>
          </p:nvPr>
        </p:nvSpPr>
        <p:spPr>
          <a:xfrm>
            <a:off x="1468815" y="503853"/>
            <a:ext cx="9808773" cy="639148"/>
          </a:xfrm>
        </p:spPr>
        <p:txBody>
          <a:bodyPr anchor="ctr">
            <a:normAutofit/>
          </a:bodyPr>
          <a:lstStyle/>
          <a:p>
            <a:pPr algn="ctr"/>
            <a:r>
              <a:rPr lang="en-US"/>
              <a:t>MS Materials: Year in Review</a:t>
            </a:r>
          </a:p>
        </p:txBody>
      </p:sp>
      <p:sp>
        <p:nvSpPr>
          <p:cNvPr id="3" name="Content Placeholder 2">
            <a:extLst>
              <a:ext uri="{FF2B5EF4-FFF2-40B4-BE49-F238E27FC236}">
                <a16:creationId xmlns:a16="http://schemas.microsoft.com/office/drawing/2014/main" id="{9321C2A0-3A73-A45F-3B3A-9725EC1169D9}"/>
              </a:ext>
            </a:extLst>
          </p:cNvPr>
          <p:cNvSpPr>
            <a:spLocks noGrp="1"/>
          </p:cNvSpPr>
          <p:nvPr>
            <p:ph sz="quarter" idx="12"/>
          </p:nvPr>
        </p:nvSpPr>
        <p:spPr>
          <a:xfrm>
            <a:off x="544285" y="1143001"/>
            <a:ext cx="5834743" cy="5033864"/>
          </a:xfrm>
        </p:spPr>
        <p:txBody>
          <a:bodyPr>
            <a:normAutofit fontScale="92500" lnSpcReduction="20000"/>
          </a:bodyPr>
          <a:lstStyle/>
          <a:p>
            <a:pPr indent="-457189" defTabSz="1219170">
              <a:spcBef>
                <a:spcPct val="20000"/>
              </a:spcBef>
              <a:spcAft>
                <a:spcPts val="0"/>
              </a:spcAft>
              <a:defRPr/>
            </a:pPr>
            <a:r>
              <a:rPr lang="en-US" sz="3200">
                <a:solidFill>
                  <a:srgbClr val="000000"/>
                </a:solidFill>
                <a:latin typeface="Calibri" panose="020F0502020204030204" pitchFamily="34" charset="0"/>
                <a:ea typeface="Times New Roman" panose="02020603050405020304" pitchFamily="18" charset="0"/>
              </a:rPr>
              <a:t>    </a:t>
            </a:r>
            <a:r>
              <a:rPr lang="en-US" sz="3200">
                <a:solidFill>
                  <a:srgbClr val="000000"/>
                </a:solidFill>
                <a:latin typeface="Calibri" panose="020F0502020204030204" pitchFamily="34" charset="0"/>
                <a:ea typeface="Times New Roman" panose="02020603050405020304" pitchFamily="18" charset="0"/>
                <a:hlinkClick r:id="rId3"/>
              </a:rPr>
              <a:t>August Kickoff </a:t>
            </a:r>
            <a:r>
              <a:rPr lang="en-US" sz="3200">
                <a:solidFill>
                  <a:srgbClr val="000000"/>
                </a:solidFill>
                <a:latin typeface="Calibri" panose="020F0502020204030204" pitchFamily="34" charset="0"/>
                <a:ea typeface="Times New Roman" panose="02020603050405020304" pitchFamily="18" charset="0"/>
              </a:rPr>
              <a:t>(full slide deck)</a:t>
            </a:r>
          </a:p>
          <a:p>
            <a:pPr indent="-457189" defTabSz="1219170">
              <a:spcBef>
                <a:spcPct val="20000"/>
              </a:spcBef>
              <a:spcAft>
                <a:spcPts val="0"/>
              </a:spcAft>
              <a:defRPr/>
            </a:pPr>
            <a:r>
              <a:rPr lang="en-US" sz="3200">
                <a:solidFill>
                  <a:srgbClr val="000000"/>
                </a:solidFill>
                <a:latin typeface="Calibri" panose="020F0502020204030204" pitchFamily="34" charset="0"/>
                <a:ea typeface="Times New Roman" panose="02020603050405020304" pitchFamily="18" charset="0"/>
              </a:rPr>
              <a:t>Worksheets: </a:t>
            </a:r>
            <a:r>
              <a:rPr lang="en-US" sz="3200">
                <a:solidFill>
                  <a:srgbClr val="000000"/>
                </a:solidFill>
                <a:latin typeface="Calibri" panose="020F0502020204030204" pitchFamily="34" charset="0"/>
                <a:ea typeface="Times New Roman" panose="02020603050405020304" pitchFamily="18" charset="0"/>
                <a:hlinkClick r:id="rId4"/>
              </a:rPr>
              <a:t>FLC Toolkit</a:t>
            </a:r>
            <a:r>
              <a:rPr lang="en-US" sz="3200">
                <a:solidFill>
                  <a:srgbClr val="000000"/>
                </a:solidFill>
                <a:latin typeface="Calibri" panose="020F0502020204030204" pitchFamily="34" charset="0"/>
                <a:ea typeface="Times New Roman" panose="02020603050405020304" pitchFamily="18" charset="0"/>
              </a:rPr>
              <a:t>, </a:t>
            </a:r>
            <a:r>
              <a:rPr lang="en-US" sz="3200">
                <a:solidFill>
                  <a:srgbClr val="000000"/>
                </a:solidFill>
                <a:latin typeface="Calibri" panose="020F0502020204030204" pitchFamily="34" charset="0"/>
                <a:ea typeface="Times New Roman" panose="02020603050405020304" pitchFamily="18" charset="0"/>
                <a:hlinkClick r:id="rId5"/>
              </a:rPr>
              <a:t>Small Teaching Inventory</a:t>
            </a:r>
            <a:r>
              <a:rPr lang="en-US" sz="3200">
                <a:solidFill>
                  <a:srgbClr val="000000"/>
                </a:solidFill>
                <a:latin typeface="Calibri" panose="020F0502020204030204" pitchFamily="34" charset="0"/>
                <a:ea typeface="Times New Roman" panose="02020603050405020304" pitchFamily="18" charset="0"/>
              </a:rPr>
              <a:t>, </a:t>
            </a:r>
            <a:r>
              <a:rPr lang="en-US" sz="3200" err="1">
                <a:solidFill>
                  <a:srgbClr val="000000"/>
                </a:solidFill>
                <a:latin typeface="Calibri" panose="020F0502020204030204" pitchFamily="34" charset="0"/>
                <a:ea typeface="Times New Roman" panose="02020603050405020304" pitchFamily="18" charset="0"/>
                <a:hlinkClick r:id="rId6"/>
              </a:rPr>
              <a:t>TiLT</a:t>
            </a:r>
            <a:r>
              <a:rPr lang="en-US" sz="3200">
                <a:solidFill>
                  <a:srgbClr val="000000"/>
                </a:solidFill>
                <a:latin typeface="Calibri" panose="020F0502020204030204" pitchFamily="34" charset="0"/>
                <a:ea typeface="Times New Roman" panose="02020603050405020304" pitchFamily="18" charset="0"/>
                <a:hlinkClick r:id="rId6"/>
              </a:rPr>
              <a:t> worksheet</a:t>
            </a:r>
            <a:r>
              <a:rPr lang="en-US" sz="3200">
                <a:solidFill>
                  <a:srgbClr val="000000"/>
                </a:solidFill>
                <a:latin typeface="Calibri" panose="020F0502020204030204" pitchFamily="34" charset="0"/>
                <a:ea typeface="Times New Roman" panose="02020603050405020304" pitchFamily="18" charset="0"/>
              </a:rPr>
              <a:t>, </a:t>
            </a:r>
            <a:r>
              <a:rPr lang="en-US" sz="3200">
                <a:solidFill>
                  <a:srgbClr val="000000"/>
                </a:solidFill>
                <a:latin typeface="Calibri" panose="020F0502020204030204" pitchFamily="34" charset="0"/>
                <a:ea typeface="Times New Roman" panose="02020603050405020304" pitchFamily="18" charset="0"/>
                <a:hlinkClick r:id="rId7"/>
              </a:rPr>
              <a:t>HIPs the 8 Key Elements</a:t>
            </a:r>
            <a:r>
              <a:rPr lang="en-US" sz="3200">
                <a:solidFill>
                  <a:srgbClr val="000000"/>
                </a:solidFill>
                <a:latin typeface="Calibri" panose="020F0502020204030204" pitchFamily="34" charset="0"/>
                <a:ea typeface="Times New Roman" panose="02020603050405020304" pitchFamily="18" charset="0"/>
              </a:rPr>
              <a:t>, and </a:t>
            </a:r>
            <a:r>
              <a:rPr lang="en-US" sz="3200">
                <a:solidFill>
                  <a:srgbClr val="000000"/>
                </a:solidFill>
                <a:latin typeface="Calibri" panose="020F0502020204030204" pitchFamily="34" charset="0"/>
                <a:ea typeface="Times New Roman" panose="02020603050405020304" pitchFamily="18" charset="0"/>
                <a:hlinkClick r:id="rId8"/>
              </a:rPr>
              <a:t>HIPS in individual courses</a:t>
            </a:r>
            <a:endParaRPr lang="en-US" sz="3200">
              <a:solidFill>
                <a:srgbClr val="000000"/>
              </a:solidFill>
              <a:latin typeface="Calibri" panose="020F0502020204030204" pitchFamily="34" charset="0"/>
              <a:ea typeface="Times New Roman" panose="02020603050405020304" pitchFamily="18" charset="0"/>
            </a:endParaRPr>
          </a:p>
          <a:p>
            <a:pPr indent="-457189" defTabSz="1219170">
              <a:spcBef>
                <a:spcPct val="20000"/>
              </a:spcBef>
              <a:spcAft>
                <a:spcPts val="0"/>
              </a:spcAft>
              <a:defRPr/>
            </a:pPr>
            <a:r>
              <a:rPr lang="en-US" sz="3200">
                <a:solidFill>
                  <a:srgbClr val="000000"/>
                </a:solidFill>
                <a:latin typeface="Calibri" panose="020F0502020204030204" pitchFamily="34" charset="0"/>
                <a:ea typeface="Times New Roman" panose="02020603050405020304" pitchFamily="18" charset="0"/>
              </a:rPr>
              <a:t>   </a:t>
            </a:r>
            <a:r>
              <a:rPr lang="en-US" sz="3200">
                <a:solidFill>
                  <a:srgbClr val="000000"/>
                </a:solidFill>
                <a:latin typeface="Calibri" panose="020F0502020204030204" pitchFamily="34" charset="0"/>
                <a:ea typeface="Times New Roman" panose="02020603050405020304" pitchFamily="18" charset="0"/>
                <a:hlinkClick r:id="rId9"/>
              </a:rPr>
              <a:t>September 4 virtual makeup</a:t>
            </a:r>
            <a:endParaRPr lang="en-US" sz="3200">
              <a:solidFill>
                <a:srgbClr val="000000"/>
              </a:solidFill>
              <a:latin typeface="Calibri" panose="020F0502020204030204" pitchFamily="34" charset="0"/>
              <a:ea typeface="Times New Roman" panose="02020603050405020304" pitchFamily="18" charset="0"/>
            </a:endParaRPr>
          </a:p>
          <a:p>
            <a:pPr indent="-457189" defTabSz="1219170">
              <a:spcBef>
                <a:spcPct val="20000"/>
              </a:spcBef>
              <a:spcAft>
                <a:spcPts val="0"/>
              </a:spcAft>
              <a:defRPr/>
            </a:pPr>
            <a:endParaRPr lang="en-US" sz="3200">
              <a:solidFill>
                <a:srgbClr val="000000"/>
              </a:solidFill>
              <a:latin typeface="Calibri" panose="020F0502020204030204" pitchFamily="34" charset="0"/>
              <a:ea typeface="Times New Roman" panose="02020603050405020304" pitchFamily="18" charset="0"/>
            </a:endParaRPr>
          </a:p>
          <a:p>
            <a:pPr indent="-457189" defTabSz="1219170">
              <a:spcBef>
                <a:spcPct val="20000"/>
              </a:spcBef>
              <a:spcAft>
                <a:spcPts val="0"/>
              </a:spcAft>
              <a:defRPr/>
            </a:pPr>
            <a:r>
              <a:rPr lang="en-US" sz="3200">
                <a:solidFill>
                  <a:srgbClr val="000000"/>
                </a:solidFill>
                <a:latin typeface="Calibri" panose="020F0502020204030204" pitchFamily="34" charset="0"/>
                <a:ea typeface="Times New Roman" panose="02020603050405020304" pitchFamily="18" charset="0"/>
                <a:hlinkClick r:id="rId10"/>
              </a:rPr>
              <a:t>Fall web 1: AI Uses &amp; Challenges</a:t>
            </a:r>
            <a:endParaRPr lang="en-US" sz="3200">
              <a:solidFill>
                <a:srgbClr val="000000"/>
              </a:solidFill>
              <a:latin typeface="Calibri" panose="020F0502020204030204" pitchFamily="34" charset="0"/>
              <a:ea typeface="Times New Roman" panose="02020603050405020304" pitchFamily="18" charset="0"/>
            </a:endParaRPr>
          </a:p>
          <a:p>
            <a:pPr indent="-457189" defTabSz="1219170">
              <a:spcBef>
                <a:spcPct val="20000"/>
              </a:spcBef>
              <a:spcAft>
                <a:spcPts val="0"/>
              </a:spcAft>
              <a:defRPr/>
            </a:pPr>
            <a:r>
              <a:rPr lang="en-US" sz="3200">
                <a:solidFill>
                  <a:srgbClr val="000000"/>
                </a:solidFill>
                <a:latin typeface="Calibri" panose="020F0502020204030204" pitchFamily="34" charset="0"/>
                <a:ea typeface="Times New Roman" panose="02020603050405020304" pitchFamily="18" charset="0"/>
                <a:hlinkClick r:id="rId11"/>
              </a:rPr>
              <a:t>Fall web 2: Teaching Online BP</a:t>
            </a:r>
            <a:endParaRPr lang="en-US" sz="3200">
              <a:solidFill>
                <a:srgbClr val="000000"/>
              </a:solidFill>
              <a:latin typeface="Calibri" panose="020F0502020204030204" pitchFamily="34" charset="0"/>
              <a:ea typeface="Times New Roman" panose="02020603050405020304" pitchFamily="18" charset="0"/>
            </a:endParaRPr>
          </a:p>
          <a:p>
            <a:pPr indent="-457189" defTabSz="1219170">
              <a:spcBef>
                <a:spcPct val="20000"/>
              </a:spcBef>
              <a:spcAft>
                <a:spcPts val="0"/>
              </a:spcAft>
              <a:defRPr/>
            </a:pPr>
            <a:r>
              <a:rPr lang="en-US" sz="3200">
                <a:solidFill>
                  <a:srgbClr val="000000"/>
                </a:solidFill>
                <a:latin typeface="Calibri" panose="020F0502020204030204" pitchFamily="34" charset="0"/>
                <a:ea typeface="Times New Roman" panose="02020603050405020304" pitchFamily="18" charset="0"/>
                <a:hlinkClick r:id="rId12"/>
              </a:rPr>
              <a:t>Fall web 3: Scholarship of T &amp; L</a:t>
            </a:r>
            <a:endParaRPr lang="en-US" sz="3200">
              <a:solidFill>
                <a:srgbClr val="000000"/>
              </a:solidFill>
              <a:latin typeface="Calibri" panose="020F0502020204030204" pitchFamily="34" charset="0"/>
              <a:ea typeface="Times New Roman" panose="02020603050405020304" pitchFamily="18" charset="0"/>
            </a:endParaRPr>
          </a:p>
          <a:p>
            <a:pPr indent="-457189" defTabSz="1219170">
              <a:spcBef>
                <a:spcPct val="20000"/>
              </a:spcBef>
              <a:spcAft>
                <a:spcPts val="0"/>
              </a:spcAft>
              <a:defRPr/>
            </a:pPr>
            <a:r>
              <a:rPr lang="en-US" sz="3200">
                <a:solidFill>
                  <a:srgbClr val="000000"/>
                </a:solidFill>
                <a:latin typeface="Calibri" panose="020F0502020204030204" pitchFamily="34" charset="0"/>
                <a:ea typeface="Times New Roman" panose="02020603050405020304" pitchFamily="18" charset="0"/>
                <a:hlinkClick r:id="rId13"/>
              </a:rPr>
              <a:t>Fall web4: Course [Re]Design</a:t>
            </a:r>
            <a:endParaRPr lang="en-US" sz="3200">
              <a:solidFill>
                <a:srgbClr val="000000"/>
              </a:solidFill>
              <a:latin typeface="Calibri" panose="020F0502020204030204" pitchFamily="34" charset="0"/>
              <a:ea typeface="Times New Roman" panose="02020603050405020304" pitchFamily="18" charset="0"/>
            </a:endParaRPr>
          </a:p>
        </p:txBody>
      </p:sp>
      <p:sp>
        <p:nvSpPr>
          <p:cNvPr id="9" name="Content Placeholder 8">
            <a:extLst>
              <a:ext uri="{FF2B5EF4-FFF2-40B4-BE49-F238E27FC236}">
                <a16:creationId xmlns:a16="http://schemas.microsoft.com/office/drawing/2014/main" id="{BA5F43FD-783F-D037-D721-A9C26E03E5BD}"/>
              </a:ext>
            </a:extLst>
          </p:cNvPr>
          <p:cNvSpPr>
            <a:spLocks noGrp="1"/>
          </p:cNvSpPr>
          <p:nvPr>
            <p:ph sz="quarter" idx="11"/>
          </p:nvPr>
        </p:nvSpPr>
        <p:spPr>
          <a:xfrm>
            <a:off x="6668185" y="1143001"/>
            <a:ext cx="5251672" cy="5033864"/>
          </a:xfrm>
        </p:spPr>
        <p:txBody>
          <a:bodyPr>
            <a:normAutofit/>
          </a:bodyPr>
          <a:lstStyle/>
          <a:p>
            <a:pPr algn="ctr"/>
            <a:r>
              <a:rPr lang="en-US" sz="3200"/>
              <a:t>MS 2025 Spring</a:t>
            </a:r>
          </a:p>
          <a:p>
            <a:r>
              <a:rPr lang="en-US" sz="3200">
                <a:hlinkClick r:id="rId14"/>
              </a:rPr>
              <a:t>January Check-in</a:t>
            </a:r>
            <a:r>
              <a:rPr lang="en-US" sz="3200"/>
              <a:t> (2x)</a:t>
            </a:r>
          </a:p>
          <a:p>
            <a:r>
              <a:rPr lang="en-US" sz="3200">
                <a:hlinkClick r:id="rId15"/>
              </a:rPr>
              <a:t>February Check-in</a:t>
            </a:r>
            <a:endParaRPr lang="en-US" sz="3200"/>
          </a:p>
          <a:p>
            <a:r>
              <a:rPr lang="en-US" sz="3200">
                <a:hlinkClick r:id="rId16"/>
              </a:rPr>
              <a:t>March Check-in</a:t>
            </a:r>
            <a:endParaRPr lang="en-US" sz="3200"/>
          </a:p>
          <a:p>
            <a:r>
              <a:rPr lang="en-US" sz="3200">
                <a:hlinkClick r:id="rId17"/>
              </a:rPr>
              <a:t>April pre-Summit workshop</a:t>
            </a:r>
            <a:endParaRPr lang="en-US" sz="3200"/>
          </a:p>
          <a:p>
            <a:r>
              <a:rPr lang="en-US" sz="3200"/>
              <a:t>May Reflection workshop</a:t>
            </a:r>
          </a:p>
          <a:p>
            <a:endParaRPr lang="en-US" sz="3200"/>
          </a:p>
        </p:txBody>
      </p:sp>
      <p:sp>
        <p:nvSpPr>
          <p:cNvPr id="4" name="Slide Number Placeholder 3">
            <a:extLst>
              <a:ext uri="{FF2B5EF4-FFF2-40B4-BE49-F238E27FC236}">
                <a16:creationId xmlns:a16="http://schemas.microsoft.com/office/drawing/2014/main" id="{AB059470-8BA8-9135-9D00-4F40E73CECC0}"/>
              </a:ext>
            </a:extLst>
          </p:cNvPr>
          <p:cNvSpPr>
            <a:spLocks noGrp="1"/>
          </p:cNvSpPr>
          <p:nvPr>
            <p:ph type="sldNum" sz="quarter" idx="15"/>
          </p:nvPr>
        </p:nvSpPr>
        <p:spPr/>
        <p:txBody>
          <a:bodyPr anchor="ctr">
            <a:normAutofit/>
          </a:bodyPr>
          <a:lstStyle/>
          <a:p>
            <a:pPr defTabSz="609585">
              <a:spcAft>
                <a:spcPts val="800"/>
              </a:spcAft>
            </a:pPr>
            <a:fld id="{64336152-522D-534E-A387-BE770A7CAF94}" type="slidenum">
              <a:rPr lang="en-US">
                <a:solidFill>
                  <a:prstClr val="black"/>
                </a:solidFill>
                <a:latin typeface="Univers Light"/>
              </a:rPr>
              <a:pPr defTabSz="609585">
                <a:spcAft>
                  <a:spcPts val="800"/>
                </a:spcAft>
              </a:pPr>
              <a:t>2</a:t>
            </a:fld>
            <a:endParaRPr lang="en-US">
              <a:solidFill>
                <a:prstClr val="black"/>
              </a:solidFill>
              <a:latin typeface="Univers Light"/>
            </a:endParaRPr>
          </a:p>
        </p:txBody>
      </p:sp>
    </p:spTree>
    <p:extLst>
      <p:ext uri="{BB962C8B-B14F-4D97-AF65-F5344CB8AC3E}">
        <p14:creationId xmlns:p14="http://schemas.microsoft.com/office/powerpoint/2010/main" val="1248199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EBC60-AA38-5DEF-3160-0CAA68F3D28C}"/>
              </a:ext>
            </a:extLst>
          </p:cNvPr>
          <p:cNvSpPr>
            <a:spLocks noGrp="1"/>
          </p:cNvSpPr>
          <p:nvPr>
            <p:ph type="title"/>
          </p:nvPr>
        </p:nvSpPr>
        <p:spPr>
          <a:xfrm>
            <a:off x="1468815" y="418509"/>
            <a:ext cx="9613043" cy="942207"/>
          </a:xfrm>
        </p:spPr>
        <p:txBody>
          <a:bodyPr>
            <a:normAutofit fontScale="90000"/>
          </a:bodyPr>
          <a:lstStyle/>
          <a:p>
            <a:pPr algn="ctr"/>
            <a:r>
              <a:rPr lang="en-US"/>
              <a:t>Other available materials: Class, Assignments, Experiential Learning</a:t>
            </a:r>
            <a:endParaRPr lang="en-ZA"/>
          </a:p>
        </p:txBody>
      </p:sp>
      <p:sp>
        <p:nvSpPr>
          <p:cNvPr id="3" name="Content Placeholder 2">
            <a:extLst>
              <a:ext uri="{FF2B5EF4-FFF2-40B4-BE49-F238E27FC236}">
                <a16:creationId xmlns:a16="http://schemas.microsoft.com/office/drawing/2014/main" id="{1EBEE570-1B5E-FFD1-485D-D77E4E6FE7C0}"/>
              </a:ext>
            </a:extLst>
          </p:cNvPr>
          <p:cNvSpPr>
            <a:spLocks noGrp="1"/>
          </p:cNvSpPr>
          <p:nvPr>
            <p:ph sz="quarter" idx="12"/>
          </p:nvPr>
        </p:nvSpPr>
        <p:spPr>
          <a:xfrm>
            <a:off x="1250799" y="1204646"/>
            <a:ext cx="9373659" cy="5390868"/>
          </a:xfrm>
        </p:spPr>
        <p:txBody>
          <a:bodyPr>
            <a:normAutofit/>
          </a:bodyPr>
          <a:lstStyle/>
          <a:p>
            <a:pPr marL="0" indent="0">
              <a:lnSpc>
                <a:spcPct val="107000"/>
              </a:lnSpc>
              <a:spcAft>
                <a:spcPts val="800"/>
              </a:spcAft>
              <a:buNone/>
            </a:pPr>
            <a:endParaRPr lang="en-US" sz="2400" kern="100">
              <a:latin typeface="Aptos" panose="020B0004020202020204" pitchFamily="34" charset="0"/>
              <a:ea typeface="Aptos" panose="020B0004020202020204" pitchFamily="34" charset="0"/>
              <a:cs typeface="Times New Roman" panose="02020603050405020304" pitchFamily="18" charset="0"/>
              <a:hlinkClick r:id="rId3"/>
            </a:endParaRPr>
          </a:p>
          <a:p>
            <a:pPr marL="0" indent="0">
              <a:lnSpc>
                <a:spcPct val="107000"/>
              </a:lnSpc>
              <a:spcAft>
                <a:spcPts val="800"/>
              </a:spcAft>
              <a:buNone/>
            </a:pPr>
            <a:r>
              <a:rPr lang="en-US" sz="2400" kern="100">
                <a:latin typeface="Aptos" panose="020B0004020202020204" pitchFamily="34" charset="0"/>
                <a:ea typeface="Aptos" panose="020B0004020202020204" pitchFamily="34" charset="0"/>
                <a:cs typeface="Times New Roman" panose="02020603050405020304" pitchFamily="18" charset="0"/>
                <a:hlinkClick r:id="rId3"/>
              </a:rPr>
              <a:t>https://teachinginhighered.com/podcast/small-teaching-reprised/</a:t>
            </a:r>
            <a:r>
              <a:rPr lang="en-US" sz="2400" kern="100">
                <a:latin typeface="Aptos" panose="020B0004020202020204" pitchFamily="34" charset="0"/>
                <a:ea typeface="Aptos" panose="020B0004020202020204" pitchFamily="34" charset="0"/>
                <a:cs typeface="Times New Roman" panose="02020603050405020304" pitchFamily="18" charset="0"/>
              </a:rPr>
              <a:t>    </a:t>
            </a:r>
            <a:r>
              <a:rPr lang="en-US" sz="2400" i="1" kern="100">
                <a:latin typeface="Aptos" panose="020B0004020202020204" pitchFamily="34" charset="0"/>
                <a:ea typeface="Aptos" panose="020B0004020202020204" pitchFamily="34" charset="0"/>
                <a:cs typeface="Times New Roman" panose="02020603050405020304" pitchFamily="18" charset="0"/>
              </a:rPr>
              <a:t>Inside Higher Ed</a:t>
            </a:r>
            <a:r>
              <a:rPr lang="en-US" sz="2400" kern="100">
                <a:latin typeface="Aptos" panose="020B0004020202020204" pitchFamily="34" charset="0"/>
                <a:ea typeface="Aptos" panose="020B0004020202020204" pitchFamily="34" charset="0"/>
                <a:cs typeface="Times New Roman" panose="02020603050405020304" pitchFamily="18" charset="0"/>
              </a:rPr>
              <a:t> interview with Jim Lang after 2nd ed of ST published. </a:t>
            </a:r>
          </a:p>
          <a:p>
            <a:pPr marL="0" indent="0">
              <a:lnSpc>
                <a:spcPct val="107000"/>
              </a:lnSpc>
              <a:spcAft>
                <a:spcPts val="800"/>
              </a:spcAft>
              <a:buNone/>
            </a:pPr>
            <a:r>
              <a:rPr lang="en-US" sz="2400" kern="100">
                <a:latin typeface="Aptos" panose="020B0004020202020204" pitchFamily="34" charset="0"/>
                <a:ea typeface="Aptos" panose="020B0004020202020204" pitchFamily="34" charset="0"/>
                <a:cs typeface="Times New Roman" panose="02020603050405020304" pitchFamily="18" charset="0"/>
                <a:hlinkClick r:id="rId4"/>
              </a:rPr>
              <a:t>https://crln.acrl.org/index.php/crlnews/article/view/24768/32616</a:t>
            </a:r>
            <a:r>
              <a:rPr lang="en-US" sz="2400" kern="100">
                <a:latin typeface="Aptos" panose="020B0004020202020204" pitchFamily="34" charset="0"/>
                <a:ea typeface="Aptos" panose="020B0004020202020204" pitchFamily="34" charset="0"/>
                <a:cs typeface="Times New Roman" panose="02020603050405020304" pitchFamily="18" charset="0"/>
              </a:rPr>
              <a:t>    good survey, types, analysis</a:t>
            </a:r>
          </a:p>
          <a:p>
            <a:pPr marL="0" indent="0">
              <a:lnSpc>
                <a:spcPct val="107000"/>
              </a:lnSpc>
              <a:spcAft>
                <a:spcPts val="800"/>
              </a:spcAft>
              <a:buNone/>
            </a:pPr>
            <a:r>
              <a:rPr lang="en-US" sz="2400" kern="100">
                <a:latin typeface="Aptos" panose="020B0004020202020204" pitchFamily="34" charset="0"/>
                <a:ea typeface="Aptos" panose="020B0004020202020204" pitchFamily="34" charset="0"/>
                <a:cs typeface="Times New Roman" panose="02020603050405020304" pitchFamily="18" charset="0"/>
                <a:hlinkClick r:id="rId5"/>
              </a:rPr>
              <a:t>https://gcci.uconn.edu/2019/08/19/applying-james-langs-small-teaching-in-stem-classrooms/</a:t>
            </a:r>
            <a:r>
              <a:rPr lang="en-US" sz="2400" kern="100">
                <a:latin typeface="Aptos" panose="020B0004020202020204" pitchFamily="34" charset="0"/>
                <a:ea typeface="Aptos" panose="020B0004020202020204" pitchFamily="34" charset="0"/>
                <a:cs typeface="Times New Roman" panose="02020603050405020304" pitchFamily="18" charset="0"/>
              </a:rPr>
              <a:t>    	applying ST in STEM courses</a:t>
            </a:r>
          </a:p>
          <a:p>
            <a:pPr marL="0" indent="0">
              <a:lnSpc>
                <a:spcPct val="107000"/>
              </a:lnSpc>
              <a:spcAft>
                <a:spcPts val="800"/>
              </a:spcAft>
              <a:buNone/>
            </a:pPr>
            <a:r>
              <a:rPr lang="en-US" sz="2400" kern="100">
                <a:latin typeface="Aptos" panose="020B0004020202020204" pitchFamily="34" charset="0"/>
                <a:ea typeface="Aptos" panose="020B0004020202020204" pitchFamily="34" charset="0"/>
                <a:cs typeface="Times New Roman" panose="02020603050405020304" pitchFamily="18" charset="0"/>
              </a:rPr>
              <a:t> </a:t>
            </a:r>
            <a:r>
              <a:rPr lang="en-US" sz="2400" kern="100">
                <a:latin typeface="Aptos" panose="020B0004020202020204" pitchFamily="34" charset="0"/>
                <a:ea typeface="Aptos" panose="020B0004020202020204" pitchFamily="34" charset="0"/>
                <a:cs typeface="Times New Roman" panose="02020603050405020304" pitchFamily="18" charset="0"/>
                <a:hlinkClick r:id="rId6"/>
              </a:rPr>
              <a:t>https://www.ala.org/acrl/publications/keeping_up_with/small_teaching</a:t>
            </a:r>
            <a:r>
              <a:rPr lang="en-US" sz="2400" kern="100">
                <a:latin typeface="Aptos" panose="020B0004020202020204" pitchFamily="34" charset="0"/>
                <a:ea typeface="Aptos" panose="020B0004020202020204" pitchFamily="34" charset="0"/>
                <a:cs typeface="Times New Roman" panose="02020603050405020304" pitchFamily="18" charset="0"/>
              </a:rPr>
              <a:t>    ST in Information Literacy, a course example</a:t>
            </a:r>
          </a:p>
          <a:p>
            <a:pPr marL="0" indent="0">
              <a:lnSpc>
                <a:spcPct val="107000"/>
              </a:lnSpc>
              <a:spcAft>
                <a:spcPts val="800"/>
              </a:spcAft>
              <a:buNone/>
            </a:pPr>
            <a:r>
              <a:rPr lang="en-US" sz="2400" kern="100">
                <a:latin typeface="Aptos" panose="020B0004020202020204" pitchFamily="34" charset="0"/>
                <a:ea typeface="Aptos" panose="020B0004020202020204" pitchFamily="34" charset="0"/>
                <a:cs typeface="Times New Roman" panose="02020603050405020304" pitchFamily="18" charset="0"/>
                <a:hlinkClick r:id="rId7"/>
              </a:rPr>
              <a:t>https://cei.bd.psu.edu/2021/08/09/small-teaching-tips-the-beginning-middle-and-end-of-class/</a:t>
            </a:r>
            <a:r>
              <a:rPr lang="en-US" sz="2400" kern="100">
                <a:latin typeface="Aptos" panose="020B0004020202020204" pitchFamily="34" charset="0"/>
                <a:ea typeface="Aptos" panose="020B0004020202020204" pitchFamily="34" charset="0"/>
                <a:cs typeface="Times New Roman" panose="02020603050405020304" pitchFamily="18" charset="0"/>
              </a:rPr>
              <a:t>   ST for first 5, last 5, and middle pause work.</a:t>
            </a: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27C964F-E2D5-D8E7-C513-C47A7E409DF3}"/>
              </a:ext>
            </a:extLst>
          </p:cNvPr>
          <p:cNvSpPr>
            <a:spLocks noGrp="1"/>
          </p:cNvSpPr>
          <p:nvPr>
            <p:ph type="sldNum" sz="quarter" idx="15"/>
          </p:nvPr>
        </p:nvSpPr>
        <p:spPr/>
        <p:txBody>
          <a:bodyPr/>
          <a:lstStyle/>
          <a:p>
            <a:pPr defTabSz="914377">
              <a:defRPr/>
            </a:pPr>
            <a:fld id="{18D65601-5AE2-46FC-B138-694DDD2B510D}" type="slidenum">
              <a:rPr lang="en-US">
                <a:solidFill>
                  <a:prstClr val="black"/>
                </a:solidFill>
                <a:latin typeface="Univers Light"/>
              </a:rPr>
              <a:pPr defTabSz="914377">
                <a:defRPr/>
              </a:pPr>
              <a:t>3</a:t>
            </a:fld>
            <a:endParaRPr lang="en-US">
              <a:solidFill>
                <a:prstClr val="black"/>
              </a:solidFill>
              <a:latin typeface="Univers Light"/>
            </a:endParaRPr>
          </a:p>
        </p:txBody>
      </p:sp>
    </p:spTree>
    <p:extLst>
      <p:ext uri="{BB962C8B-B14F-4D97-AF65-F5344CB8AC3E}">
        <p14:creationId xmlns:p14="http://schemas.microsoft.com/office/powerpoint/2010/main" val="1974519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FFCC99"/>
        </a:solidFill>
        <a:effectLst/>
      </p:bgPr>
    </p:bg>
    <p:spTree>
      <p:nvGrpSpPr>
        <p:cNvPr id="1" name=""/>
        <p:cNvGrpSpPr/>
        <p:nvPr/>
      </p:nvGrpSpPr>
      <p:grpSpPr>
        <a:xfrm>
          <a:off x="0" y="0"/>
          <a:ext cx="0" cy="0"/>
          <a:chOff x="0" y="0"/>
          <a:chExt cx="0" cy="0"/>
        </a:xfrm>
      </p:grpSpPr>
      <p:pic>
        <p:nvPicPr>
          <p:cNvPr id="6" name="Content Placeholder 5" descr="A black background with white text&#10;&#10;Description automatically generated">
            <a:extLst>
              <a:ext uri="{FF2B5EF4-FFF2-40B4-BE49-F238E27FC236}">
                <a16:creationId xmlns:a16="http://schemas.microsoft.com/office/drawing/2014/main" id="{5BD1CBEC-060F-DE9D-3DFF-8DBE29196999}"/>
              </a:ext>
            </a:extLst>
          </p:cNvPr>
          <p:cNvPicPr>
            <a:picLocks noGrp="1" noChangeAspect="1"/>
          </p:cNvPicPr>
          <p:nvPr>
            <p:ph idx="1"/>
          </p:nvPr>
        </p:nvPicPr>
        <p:blipFill>
          <a:blip r:embed="rId3"/>
          <a:stretch>
            <a:fillRect/>
          </a:stretch>
        </p:blipFill>
        <p:spPr>
          <a:xfrm>
            <a:off x="3695289" y="2"/>
            <a:ext cx="5092700" cy="977773"/>
          </a:xfrm>
        </p:spPr>
      </p:pic>
      <p:sp>
        <p:nvSpPr>
          <p:cNvPr id="4" name="Slide Number Placeholder 3"/>
          <p:cNvSpPr>
            <a:spLocks noGrp="1"/>
          </p:cNvSpPr>
          <p:nvPr>
            <p:ph type="sldNum" sz="quarter" idx="10"/>
          </p:nvPr>
        </p:nvSpPr>
        <p:spPr/>
        <p:txBody>
          <a:bodyPr/>
          <a:lstStyle/>
          <a:p>
            <a:pPr defTabSz="609585">
              <a:defRPr/>
            </a:pPr>
            <a:fld id="{64336152-522D-534E-A387-BE770A7CAF94}" type="slidenum">
              <a:rPr lang="en-US">
                <a:solidFill>
                  <a:prstClr val="black"/>
                </a:solidFill>
              </a:rPr>
              <a:pPr defTabSz="609585">
                <a:defRPr/>
              </a:pPr>
              <a:t>4</a:t>
            </a:fld>
            <a:endParaRPr lang="en-US">
              <a:solidFill>
                <a:prstClr val="black"/>
              </a:solidFill>
            </a:endParaRPr>
          </a:p>
        </p:txBody>
      </p:sp>
      <p:sp>
        <p:nvSpPr>
          <p:cNvPr id="8" name="TextBox 7">
            <a:extLst>
              <a:ext uri="{FF2B5EF4-FFF2-40B4-BE49-F238E27FC236}">
                <a16:creationId xmlns:a16="http://schemas.microsoft.com/office/drawing/2014/main" id="{012E2DA5-75E3-B24C-269E-A2615E77BBF2}"/>
              </a:ext>
            </a:extLst>
          </p:cNvPr>
          <p:cNvSpPr txBox="1"/>
          <p:nvPr/>
        </p:nvSpPr>
        <p:spPr>
          <a:xfrm>
            <a:off x="499873" y="1365505"/>
            <a:ext cx="11372177" cy="3785652"/>
          </a:xfrm>
          <a:prstGeom prst="rect">
            <a:avLst/>
          </a:prstGeom>
          <a:noFill/>
        </p:spPr>
        <p:txBody>
          <a:bodyPr wrap="square" rtlCol="0">
            <a:spAutoFit/>
          </a:bodyPr>
          <a:lstStyle/>
          <a:p>
            <a:pPr defTabSz="609585">
              <a:defRPr/>
            </a:pPr>
            <a:r>
              <a:rPr lang="en-US" sz="2400">
                <a:solidFill>
                  <a:prstClr val="black"/>
                </a:solidFill>
                <a:latin typeface="Calibri"/>
              </a:rPr>
              <a:t>MS materials:  Kickoff </a:t>
            </a:r>
            <a:r>
              <a:rPr lang="en-US" sz="2400" err="1">
                <a:solidFill>
                  <a:prstClr val="black"/>
                </a:solidFill>
                <a:latin typeface="Calibri"/>
              </a:rPr>
              <a:t>slidedeck</a:t>
            </a:r>
            <a:r>
              <a:rPr lang="en-US" sz="2400">
                <a:solidFill>
                  <a:prstClr val="black"/>
                </a:solidFill>
                <a:latin typeface="Calibri"/>
              </a:rPr>
              <a:t> and recording as well as </a:t>
            </a:r>
            <a:r>
              <a:rPr lang="en-US" sz="2400" err="1">
                <a:solidFill>
                  <a:prstClr val="black"/>
                </a:solidFill>
                <a:latin typeface="Calibri"/>
              </a:rPr>
              <a:t>TiLT</a:t>
            </a:r>
            <a:r>
              <a:rPr lang="en-US" sz="2400">
                <a:solidFill>
                  <a:prstClr val="black"/>
                </a:solidFill>
                <a:latin typeface="Calibri"/>
              </a:rPr>
              <a:t> worksheet</a:t>
            </a:r>
          </a:p>
          <a:p>
            <a:pPr defTabSz="609585">
              <a:defRPr/>
            </a:pPr>
            <a:r>
              <a:rPr lang="en-US" sz="2400">
                <a:solidFill>
                  <a:prstClr val="black"/>
                </a:solidFill>
                <a:latin typeface="Calibri"/>
              </a:rPr>
              <a:t>			Examples of Assignments, original and more transparent </a:t>
            </a:r>
          </a:p>
          <a:p>
            <a:pPr defTabSz="609585">
              <a:defRPr/>
            </a:pPr>
            <a:endParaRPr lang="en-US" sz="2400">
              <a:solidFill>
                <a:prstClr val="black"/>
              </a:solidFill>
              <a:latin typeface="Calibri"/>
            </a:endParaRPr>
          </a:p>
          <a:p>
            <a:pPr defTabSz="609585">
              <a:defRPr/>
            </a:pPr>
            <a:r>
              <a:rPr lang="en-US" sz="2400">
                <a:solidFill>
                  <a:prstClr val="black"/>
                </a:solidFill>
                <a:latin typeface="Calibri"/>
              </a:rPr>
              <a:t>Additional </a:t>
            </a:r>
            <a:r>
              <a:rPr lang="en-US" sz="2400" err="1">
                <a:solidFill>
                  <a:prstClr val="black"/>
                </a:solidFill>
                <a:latin typeface="Calibri"/>
              </a:rPr>
              <a:t>TiLT</a:t>
            </a:r>
            <a:r>
              <a:rPr lang="en-US" sz="2400">
                <a:solidFill>
                  <a:prstClr val="black"/>
                </a:solidFill>
                <a:latin typeface="Calibri"/>
              </a:rPr>
              <a:t> resources:</a:t>
            </a:r>
          </a:p>
          <a:p>
            <a:pPr defTabSz="609585">
              <a:defRPr/>
            </a:pPr>
            <a:r>
              <a:rPr lang="en-US" sz="2400">
                <a:solidFill>
                  <a:prstClr val="black"/>
                </a:solidFill>
                <a:latin typeface="Calibri"/>
                <a:hlinkClick r:id="rId4"/>
              </a:rPr>
              <a:t>https://tilthighered.com/tiltexamplesandresources</a:t>
            </a:r>
            <a:r>
              <a:rPr lang="en-US" sz="2400">
                <a:solidFill>
                  <a:prstClr val="black"/>
                </a:solidFill>
                <a:latin typeface="Calibri"/>
              </a:rPr>
              <a:t> </a:t>
            </a:r>
          </a:p>
          <a:p>
            <a:pPr defTabSz="609585">
              <a:defRPr/>
            </a:pPr>
            <a:r>
              <a:rPr lang="en-US" sz="2400">
                <a:solidFill>
                  <a:prstClr val="black"/>
                </a:solidFill>
                <a:latin typeface="Calibri"/>
              </a:rPr>
              <a:t>[On the page, scroll down to ‘Example Assignments [more and less transparent]’</a:t>
            </a:r>
          </a:p>
          <a:p>
            <a:pPr defTabSz="609585">
              <a:defRPr/>
            </a:pPr>
            <a:endParaRPr lang="en-US" sz="2400">
              <a:solidFill>
                <a:prstClr val="black"/>
              </a:solidFill>
              <a:latin typeface="Calibri"/>
            </a:endParaRPr>
          </a:p>
          <a:p>
            <a:pPr defTabSz="609585">
              <a:defRPr/>
            </a:pPr>
            <a:r>
              <a:rPr lang="en-US" sz="2400">
                <a:solidFill>
                  <a:prstClr val="black"/>
                </a:solidFill>
                <a:latin typeface="Calibri"/>
              </a:rPr>
              <a:t>After reading several examples, consider how the </a:t>
            </a:r>
            <a:r>
              <a:rPr lang="en-US" sz="2400" err="1">
                <a:solidFill>
                  <a:prstClr val="black"/>
                </a:solidFill>
                <a:latin typeface="Calibri"/>
              </a:rPr>
              <a:t>TiLT</a:t>
            </a:r>
            <a:r>
              <a:rPr lang="en-US" sz="2400">
                <a:solidFill>
                  <a:prstClr val="black"/>
                </a:solidFill>
                <a:latin typeface="Calibri"/>
              </a:rPr>
              <a:t> framework of </a:t>
            </a:r>
          </a:p>
          <a:p>
            <a:pPr defTabSz="609585">
              <a:defRPr/>
            </a:pPr>
            <a:r>
              <a:rPr lang="en-US" sz="2400" b="1">
                <a:solidFill>
                  <a:prstClr val="black"/>
                </a:solidFill>
                <a:latin typeface="Calibri"/>
              </a:rPr>
              <a:t>Purpose</a:t>
            </a:r>
            <a:r>
              <a:rPr lang="en-US" sz="2400">
                <a:solidFill>
                  <a:prstClr val="black"/>
                </a:solidFill>
                <a:latin typeface="Calibri"/>
              </a:rPr>
              <a:t>, </a:t>
            </a:r>
            <a:r>
              <a:rPr lang="en-US" sz="2400" b="1">
                <a:solidFill>
                  <a:prstClr val="black"/>
                </a:solidFill>
                <a:latin typeface="Calibri"/>
              </a:rPr>
              <a:t>Task</a:t>
            </a:r>
            <a:r>
              <a:rPr lang="en-US" sz="2400">
                <a:solidFill>
                  <a:prstClr val="black"/>
                </a:solidFill>
                <a:latin typeface="Calibri"/>
              </a:rPr>
              <a:t>, and </a:t>
            </a:r>
            <a:r>
              <a:rPr lang="en-US" sz="2400" b="1">
                <a:solidFill>
                  <a:prstClr val="black"/>
                </a:solidFill>
                <a:latin typeface="Calibri"/>
              </a:rPr>
              <a:t>Criteria</a:t>
            </a:r>
            <a:r>
              <a:rPr lang="en-US" sz="2400">
                <a:solidFill>
                  <a:prstClr val="black"/>
                </a:solidFill>
                <a:latin typeface="Calibri"/>
              </a:rPr>
              <a:t> and revised language can apply to your assignments. </a:t>
            </a:r>
          </a:p>
          <a:p>
            <a:pPr defTabSz="609585">
              <a:defRPr/>
            </a:pPr>
            <a:endParaRPr lang="en-US" sz="2400">
              <a:solidFill>
                <a:prstClr val="black"/>
              </a:solidFill>
              <a:latin typeface="Calibri"/>
            </a:endParaRPr>
          </a:p>
        </p:txBody>
      </p:sp>
    </p:spTree>
    <p:extLst>
      <p:ext uri="{BB962C8B-B14F-4D97-AF65-F5344CB8AC3E}">
        <p14:creationId xmlns:p14="http://schemas.microsoft.com/office/powerpoint/2010/main" val="1824665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C99"/>
        </a:solidFill>
        <a:effectLst/>
      </p:bgPr>
    </p:bg>
    <p:spTree>
      <p:nvGrpSpPr>
        <p:cNvPr id="1" name="">
          <a:extLst>
            <a:ext uri="{FF2B5EF4-FFF2-40B4-BE49-F238E27FC236}">
              <a16:creationId xmlns:a16="http://schemas.microsoft.com/office/drawing/2014/main" id="{503D4E6E-C440-793B-0EBA-B0E5CC45F6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5960E1-6764-14BE-C25A-7A057251610E}"/>
              </a:ext>
            </a:extLst>
          </p:cNvPr>
          <p:cNvSpPr>
            <a:spLocks noGrp="1"/>
          </p:cNvSpPr>
          <p:nvPr>
            <p:ph type="title"/>
          </p:nvPr>
        </p:nvSpPr>
        <p:spPr>
          <a:xfrm>
            <a:off x="1468815" y="418509"/>
            <a:ext cx="9613043" cy="508084"/>
          </a:xfrm>
        </p:spPr>
        <p:txBody>
          <a:bodyPr>
            <a:normAutofit fontScale="90000"/>
          </a:bodyPr>
          <a:lstStyle/>
          <a:p>
            <a:pPr algn="ctr"/>
            <a:endParaRPr lang="en-ZA"/>
          </a:p>
        </p:txBody>
      </p:sp>
      <p:sp>
        <p:nvSpPr>
          <p:cNvPr id="3" name="Content Placeholder 2">
            <a:extLst>
              <a:ext uri="{FF2B5EF4-FFF2-40B4-BE49-F238E27FC236}">
                <a16:creationId xmlns:a16="http://schemas.microsoft.com/office/drawing/2014/main" id="{03E2EF61-1AC0-8D78-8834-784E722FDB6F}"/>
              </a:ext>
            </a:extLst>
          </p:cNvPr>
          <p:cNvSpPr>
            <a:spLocks noGrp="1"/>
          </p:cNvSpPr>
          <p:nvPr>
            <p:ph sz="quarter" idx="12"/>
          </p:nvPr>
        </p:nvSpPr>
        <p:spPr>
          <a:xfrm>
            <a:off x="1556658" y="500744"/>
            <a:ext cx="9525199" cy="6094771"/>
          </a:xfrm>
        </p:spPr>
        <p:txBody>
          <a:bodyPr>
            <a:normAutofit/>
          </a:bodyPr>
          <a:lstStyle/>
          <a:p>
            <a:pPr marL="0" indent="0" algn="ctr">
              <a:lnSpc>
                <a:spcPct val="107000"/>
              </a:lnSpc>
              <a:spcAft>
                <a:spcPts val="800"/>
              </a:spcAft>
              <a:buNone/>
            </a:pPr>
            <a:r>
              <a:rPr lang="en-US" b="1" kern="100">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Aft>
                <a:spcPts val="800"/>
              </a:spcAft>
              <a:buNone/>
            </a:pPr>
            <a:r>
              <a:rPr lang="en-US" sz="3200" kern="100">
                <a:latin typeface="Aptos" panose="020B0004020202020204" pitchFamily="34" charset="0"/>
                <a:ea typeface="Aptos" panose="020B0004020202020204" pitchFamily="34" charset="0"/>
                <a:cs typeface="Times New Roman" panose="02020603050405020304" pitchFamily="18" charset="0"/>
                <a:hlinkClick r:id="rId3"/>
              </a:rPr>
              <a:t>https://www.aacu.org/trending-topics/high-impact</a:t>
            </a:r>
            <a:r>
              <a:rPr lang="en-US" sz="3200" kern="100">
                <a:latin typeface="Aptos" panose="020B0004020202020204" pitchFamily="34" charset="0"/>
                <a:ea typeface="Aptos" panose="020B0004020202020204" pitchFamily="34" charset="0"/>
                <a:cs typeface="Times New Roman" panose="02020603050405020304" pitchFamily="18" charset="0"/>
              </a:rPr>
              <a:t>    AACU page</a:t>
            </a:r>
          </a:p>
          <a:p>
            <a:pPr marL="0" indent="0">
              <a:lnSpc>
                <a:spcPct val="107000"/>
              </a:lnSpc>
              <a:spcAft>
                <a:spcPts val="800"/>
              </a:spcAft>
              <a:buNone/>
            </a:pPr>
            <a:endParaRPr lang="en-US" sz="3200"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r>
              <a:rPr lang="en-US" sz="3200" kern="100">
                <a:latin typeface="Aptos" panose="020B0004020202020204" pitchFamily="34" charset="0"/>
                <a:ea typeface="Aptos" panose="020B0004020202020204" pitchFamily="34" charset="0"/>
                <a:cs typeface="Times New Roman" panose="02020603050405020304" pitchFamily="18" charset="0"/>
                <a:hlinkClick r:id="rId4"/>
              </a:rPr>
              <a:t>https://teaching.resources.osu.edu/teaching-topics/high-impact-practices-enhancing</a:t>
            </a:r>
            <a:r>
              <a:rPr lang="en-US" sz="3200" kern="100">
                <a:latin typeface="Aptos" panose="020B0004020202020204" pitchFamily="34" charset="0"/>
                <a:ea typeface="Aptos" panose="020B0004020202020204" pitchFamily="34" charset="0"/>
                <a:cs typeface="Times New Roman" panose="02020603050405020304" pitchFamily="18" charset="0"/>
              </a:rPr>
              <a:t>   </a:t>
            </a:r>
          </a:p>
          <a:p>
            <a:pPr marL="0" indent="0">
              <a:lnSpc>
                <a:spcPct val="107000"/>
              </a:lnSpc>
              <a:spcAft>
                <a:spcPts val="800"/>
              </a:spcAft>
              <a:buNone/>
            </a:pPr>
            <a:r>
              <a:rPr lang="en-US" sz="3200" kern="100">
                <a:latin typeface="Aptos" panose="020B0004020202020204" pitchFamily="34" charset="0"/>
                <a:ea typeface="Aptos" panose="020B0004020202020204" pitchFamily="34" charset="0"/>
                <a:cs typeface="Times New Roman" panose="02020603050405020304" pitchFamily="18" charset="0"/>
              </a:rPr>
              <a:t>The Ohio State University</a:t>
            </a:r>
          </a:p>
          <a:p>
            <a:pPr marL="0" indent="0">
              <a:lnSpc>
                <a:spcPct val="107000"/>
              </a:lnSpc>
              <a:spcAft>
                <a:spcPts val="800"/>
              </a:spcAft>
              <a:buNone/>
            </a:pPr>
            <a:endParaRPr lang="en-US" sz="3200"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r>
              <a:rPr lang="en-US" sz="3200" kern="100">
                <a:latin typeface="Aptos" panose="020B0004020202020204" pitchFamily="34" charset="0"/>
                <a:ea typeface="Aptos" panose="020B0004020202020204" pitchFamily="34" charset="0"/>
                <a:cs typeface="Times New Roman" panose="02020603050405020304" pitchFamily="18" charset="0"/>
                <a:hlinkClick r:id="rId5"/>
              </a:rPr>
              <a:t>https://www.tbr.edu/student-success/high-impact-practices</a:t>
            </a:r>
            <a:r>
              <a:rPr lang="en-US" sz="3200" kern="100">
                <a:latin typeface="Aptos" panose="020B0004020202020204" pitchFamily="34" charset="0"/>
                <a:ea typeface="Aptos" panose="020B0004020202020204" pitchFamily="34" charset="0"/>
                <a:cs typeface="Times New Roman" panose="02020603050405020304" pitchFamily="18" charset="0"/>
              </a:rPr>
              <a:t>     Tennessee Bd Regents</a:t>
            </a: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Aft>
                <a:spcPts val="800"/>
              </a:spcAft>
              <a:buNone/>
            </a:pPr>
            <a:endParaRPr lang="en-US" kern="100">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5B7B79A-452A-34A1-252A-584F107C0B8C}"/>
              </a:ext>
            </a:extLst>
          </p:cNvPr>
          <p:cNvSpPr>
            <a:spLocks noGrp="1"/>
          </p:cNvSpPr>
          <p:nvPr>
            <p:ph type="sldNum" sz="quarter" idx="15"/>
          </p:nvPr>
        </p:nvSpPr>
        <p:spPr/>
        <p:txBody>
          <a:bodyPr/>
          <a:lstStyle/>
          <a:p>
            <a:pPr defTabSz="914377">
              <a:defRPr/>
            </a:pPr>
            <a:fld id="{18D65601-5AE2-46FC-B138-694DDD2B510D}" type="slidenum">
              <a:rPr lang="en-US">
                <a:solidFill>
                  <a:prstClr val="black"/>
                </a:solidFill>
                <a:latin typeface="Univers Light"/>
              </a:rPr>
              <a:pPr defTabSz="914377">
                <a:defRPr/>
              </a:pPr>
              <a:t>5</a:t>
            </a:fld>
            <a:endParaRPr lang="en-US">
              <a:solidFill>
                <a:prstClr val="black"/>
              </a:solidFill>
              <a:latin typeface="Univers Light"/>
            </a:endParaRPr>
          </a:p>
        </p:txBody>
      </p:sp>
    </p:spTree>
    <p:extLst>
      <p:ext uri="{BB962C8B-B14F-4D97-AF65-F5344CB8AC3E}">
        <p14:creationId xmlns:p14="http://schemas.microsoft.com/office/powerpoint/2010/main" val="18791776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ustom">
  <a:themeElements>
    <a:clrScheme name="Custom 23">
      <a:dk1>
        <a:sysClr val="windowText" lastClr="000000"/>
      </a:dk1>
      <a:lt1>
        <a:sysClr val="window" lastClr="FFFFFF"/>
      </a:lt1>
      <a:dk2>
        <a:srgbClr val="44546A"/>
      </a:dk2>
      <a:lt2>
        <a:srgbClr val="E7E6E6"/>
      </a:lt2>
      <a:accent1>
        <a:srgbClr val="58696B"/>
      </a:accent1>
      <a:accent2>
        <a:srgbClr val="95B8BF"/>
      </a:accent2>
      <a:accent3>
        <a:srgbClr val="BFD4D9"/>
      </a:accent3>
      <a:accent4>
        <a:srgbClr val="5B4839"/>
      </a:accent4>
      <a:accent5>
        <a:srgbClr val="C3A398"/>
      </a:accent5>
      <a:accent6>
        <a:srgbClr val="CA553E"/>
      </a:accent6>
      <a:hlink>
        <a:srgbClr val="0563C1"/>
      </a:hlink>
      <a:folHlink>
        <a:srgbClr val="954F72"/>
      </a:folHlink>
    </a:clrScheme>
    <a:fontScheme name="Custom 30">
      <a:majorFont>
        <a:latin typeface="Tisa Offc Serif Pro"/>
        <a:ea typeface=""/>
        <a:cs typeface=""/>
      </a:majorFont>
      <a:minorFont>
        <a:latin typeface="Univer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a:solidFill>
            <a:schemeClr val="accent5">
              <a:lumMod val="20000"/>
              <a:lumOff val="8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M78544816_Win32_SL_V10" id="{8934A6D9-B969-498F-A646-4B502FD69C4E}" vid="{AA78C1C8-456D-41A9-83FC-BC8B9A8EE394}"/>
    </a:ext>
  </a:extLst>
</a:theme>
</file>

<file path=ppt/theme/theme3.xml><?xml version="1.0" encoding="utf-8"?>
<a:theme xmlns:a="http://schemas.openxmlformats.org/drawingml/2006/main" name="Secondary slides USG Widescreen grey">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31</TotalTime>
  <Words>558</Words>
  <Application>Microsoft Office PowerPoint</Application>
  <PresentationFormat>Widescreen</PresentationFormat>
  <Paragraphs>60</Paragraphs>
  <Slides>5</Slides>
  <Notes>4</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5</vt:i4>
      </vt:variant>
    </vt:vector>
  </HeadingPairs>
  <TitlesOfParts>
    <vt:vector size="16" baseType="lpstr">
      <vt:lpstr>Aptos</vt:lpstr>
      <vt:lpstr>Aptos Display</vt:lpstr>
      <vt:lpstr>Arial</vt:lpstr>
      <vt:lpstr>Calibri</vt:lpstr>
      <vt:lpstr>Century</vt:lpstr>
      <vt:lpstr>Century Gothic</vt:lpstr>
      <vt:lpstr>Tisa Offc Serif Pro</vt:lpstr>
      <vt:lpstr>Univers Light</vt:lpstr>
      <vt:lpstr>Office Theme</vt:lpstr>
      <vt:lpstr>Custom</vt:lpstr>
      <vt:lpstr>Secondary slides USG Widescreen grey</vt:lpstr>
      <vt:lpstr>Meauxmentum Scholar Program</vt:lpstr>
      <vt:lpstr>MS Materials: Year in Review</vt:lpstr>
      <vt:lpstr>Other available materials: Class, Assignments, Experiential Learning</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Jeff Galle</dc:creator>
  <cp:lastModifiedBy>Jeff Galle</cp:lastModifiedBy>
  <cp:revision>1</cp:revision>
  <dcterms:created xsi:type="dcterms:W3CDTF">2025-05-22T17:03:57Z</dcterms:created>
  <dcterms:modified xsi:type="dcterms:W3CDTF">2025-05-22T17:35:49Z</dcterms:modified>
</cp:coreProperties>
</file>